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68" d="100"/>
          <a:sy n="68" d="100"/>
        </p:scale>
        <p:origin x="48" y="12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dirty="0" err="1">
                <a:latin typeface="Arial" panose="020B0604020202020204" pitchFamily="34" charset="0"/>
                <a:cs typeface="Arial" panose="020B0604020202020204" pitchFamily="34" charset="0"/>
              </a:rPr>
              <a:t>Einführungswebinar</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3.xml><?xml version="1.0" encoding="utf-8"?>
<ds:datastoreItem xmlns:ds="http://schemas.openxmlformats.org/officeDocument/2006/customXml" ds:itemID="{8235B2E7-3FA5-4894-B077-066DD320F0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Sommer, David</cp:lastModifiedBy>
  <cp:revision>367</cp:revision>
  <dcterms:created xsi:type="dcterms:W3CDTF">2009-06-01T12:28:12Z</dcterms:created>
  <dcterms:modified xsi:type="dcterms:W3CDTF">2022-12-07T19:05:15Z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