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83"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Lst>
  <p:sldSz cx="12192000" cy="6858000"/>
  <p:notesSz cx="6858000" cy="9144000"/>
  <p:defaultTextStyle>
    <a:defPPr>
      <a:defRPr lang="d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BA4BE80-C4B2-1A0B-27F2-64A17670E5C0}"/>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BC0EF3C7-9EFE-0A94-7434-431F944B59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FD5ACA74-1C3E-B40A-80FD-0D9400A2276D}"/>
              </a:ext>
            </a:extLst>
          </p:cNvPr>
          <p:cNvSpPr>
            <a:spLocks noGrp="1"/>
          </p:cNvSpPr>
          <p:nvPr>
            <p:ph type="dt" sz="half" idx="10"/>
          </p:nvPr>
        </p:nvSpPr>
        <p:spPr/>
        <p:txBody>
          <a:bodyPr/>
          <a:lstStyle/>
          <a:p>
            <a:fld id="{48C0F4D9-F14D-4340-ADE9-8610FC70D4B7}" type="datetimeFigureOut">
              <a:rPr lang="tr-TR" smtClean="0"/>
              <a:t>19.11.2022</a:t>
            </a:fld>
            <a:endParaRPr lang="tr-TR"/>
          </a:p>
        </p:txBody>
      </p:sp>
      <p:sp>
        <p:nvSpPr>
          <p:cNvPr id="5" name="Alt Bilgi Yer Tutucusu 4">
            <a:extLst>
              <a:ext uri="{FF2B5EF4-FFF2-40B4-BE49-F238E27FC236}">
                <a16:creationId xmlns:a16="http://schemas.microsoft.com/office/drawing/2014/main" id="{D9BDDA5B-A355-51E6-8268-F980EFB3E89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A40ADB6-96DC-0C6E-A30F-BEA174822E06}"/>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2884416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5704158-3A82-20E0-BEA9-49BA3633178F}"/>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295C27C0-ABDD-3105-DE7A-4B0CC8335431}"/>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84F692A-627F-A13D-9118-8B9755A3F687}"/>
              </a:ext>
            </a:extLst>
          </p:cNvPr>
          <p:cNvSpPr>
            <a:spLocks noGrp="1"/>
          </p:cNvSpPr>
          <p:nvPr>
            <p:ph type="dt" sz="half" idx="10"/>
          </p:nvPr>
        </p:nvSpPr>
        <p:spPr/>
        <p:txBody>
          <a:bodyPr/>
          <a:lstStyle/>
          <a:p>
            <a:fld id="{48C0F4D9-F14D-4340-ADE9-8610FC70D4B7}" type="datetimeFigureOut">
              <a:rPr lang="tr-TR" smtClean="0"/>
              <a:t>19.11.2022</a:t>
            </a:fld>
            <a:endParaRPr lang="tr-TR"/>
          </a:p>
        </p:txBody>
      </p:sp>
      <p:sp>
        <p:nvSpPr>
          <p:cNvPr id="5" name="Alt Bilgi Yer Tutucusu 4">
            <a:extLst>
              <a:ext uri="{FF2B5EF4-FFF2-40B4-BE49-F238E27FC236}">
                <a16:creationId xmlns:a16="http://schemas.microsoft.com/office/drawing/2014/main" id="{4DA991B9-0303-3CDA-F1C2-125C7905A95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5C80899-FEB6-9C36-C1B9-60C811F123B1}"/>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1872337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1D294E4-E93B-A358-7DDD-3F1CBBD1E227}"/>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7551FE3F-1E5A-5B5E-C0C3-0E98A3F167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E4573CF6-4E17-CC79-FC90-805495853695}"/>
              </a:ext>
            </a:extLst>
          </p:cNvPr>
          <p:cNvSpPr>
            <a:spLocks noGrp="1"/>
          </p:cNvSpPr>
          <p:nvPr>
            <p:ph type="dt" sz="half" idx="10"/>
          </p:nvPr>
        </p:nvSpPr>
        <p:spPr/>
        <p:txBody>
          <a:bodyPr/>
          <a:lstStyle/>
          <a:p>
            <a:fld id="{48C0F4D9-F14D-4340-ADE9-8610FC70D4B7}" type="datetimeFigureOut">
              <a:rPr lang="tr-TR" smtClean="0"/>
              <a:t>19.11.2022</a:t>
            </a:fld>
            <a:endParaRPr lang="tr-TR"/>
          </a:p>
        </p:txBody>
      </p:sp>
      <p:sp>
        <p:nvSpPr>
          <p:cNvPr id="5" name="Alt Bilgi Yer Tutucusu 4">
            <a:extLst>
              <a:ext uri="{FF2B5EF4-FFF2-40B4-BE49-F238E27FC236}">
                <a16:creationId xmlns:a16="http://schemas.microsoft.com/office/drawing/2014/main" id="{22257529-43D9-A632-4A0E-6F423073AAD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46AA7BC3-BC60-E50D-B719-00F8EB66D174}"/>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4047208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54E8F30-3FAF-E55E-3C5A-820F379D7590}"/>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11731455-4E28-96EE-ACD4-5FFA6BA7D63B}"/>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A345A00E-0D90-20B9-B1CC-163C28173704}"/>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43D59AAB-F5C0-6CAC-988D-AAED52F821E1}"/>
              </a:ext>
            </a:extLst>
          </p:cNvPr>
          <p:cNvSpPr>
            <a:spLocks noGrp="1"/>
          </p:cNvSpPr>
          <p:nvPr>
            <p:ph type="dt" sz="half" idx="10"/>
          </p:nvPr>
        </p:nvSpPr>
        <p:spPr/>
        <p:txBody>
          <a:bodyPr/>
          <a:lstStyle/>
          <a:p>
            <a:fld id="{48C0F4D9-F14D-4340-ADE9-8610FC70D4B7}" type="datetimeFigureOut">
              <a:rPr lang="tr-TR" smtClean="0"/>
              <a:t>19.11.2022</a:t>
            </a:fld>
            <a:endParaRPr lang="tr-TR"/>
          </a:p>
        </p:txBody>
      </p:sp>
      <p:sp>
        <p:nvSpPr>
          <p:cNvPr id="6" name="Alt Bilgi Yer Tutucusu 5">
            <a:extLst>
              <a:ext uri="{FF2B5EF4-FFF2-40B4-BE49-F238E27FC236}">
                <a16:creationId xmlns:a16="http://schemas.microsoft.com/office/drawing/2014/main" id="{1C307707-C768-473E-6C47-6205D61BB9F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49631C10-8DAF-DCCA-394C-5D749155A2CE}"/>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915603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D3D3E9A-C073-E294-252F-C9EDDB612EB4}"/>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5DE80806-C1A1-653B-E483-2202A459F1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0C0CDC01-342E-3C1E-A17D-352BD92961C0}"/>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EB104A2A-E339-9792-B08F-4F49C39063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DCF61AE3-E454-FC7C-AA77-F53B6A11BE1C}"/>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570E287-3DA7-CB17-9BD6-15C591C5569B}"/>
              </a:ext>
            </a:extLst>
          </p:cNvPr>
          <p:cNvSpPr>
            <a:spLocks noGrp="1"/>
          </p:cNvSpPr>
          <p:nvPr>
            <p:ph type="dt" sz="half" idx="10"/>
          </p:nvPr>
        </p:nvSpPr>
        <p:spPr/>
        <p:txBody>
          <a:bodyPr/>
          <a:lstStyle/>
          <a:p>
            <a:fld id="{48C0F4D9-F14D-4340-ADE9-8610FC70D4B7}" type="datetimeFigureOut">
              <a:rPr lang="tr-TR" smtClean="0"/>
              <a:t>19.11.2022</a:t>
            </a:fld>
            <a:endParaRPr lang="tr-TR"/>
          </a:p>
        </p:txBody>
      </p:sp>
      <p:sp>
        <p:nvSpPr>
          <p:cNvPr id="8" name="Alt Bilgi Yer Tutucusu 7">
            <a:extLst>
              <a:ext uri="{FF2B5EF4-FFF2-40B4-BE49-F238E27FC236}">
                <a16:creationId xmlns:a16="http://schemas.microsoft.com/office/drawing/2014/main" id="{01DA8862-3FDB-5378-7EC4-902F56D2F110}"/>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F9FBBAAE-8BA6-FECA-1EC6-E0E1F5F617BC}"/>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850238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2534C80-CD75-D35F-05DB-D65062F3B919}"/>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6312ACAC-6BDD-8317-D4A4-ECF7B311695C}"/>
              </a:ext>
            </a:extLst>
          </p:cNvPr>
          <p:cNvSpPr>
            <a:spLocks noGrp="1"/>
          </p:cNvSpPr>
          <p:nvPr>
            <p:ph type="dt" sz="half" idx="10"/>
          </p:nvPr>
        </p:nvSpPr>
        <p:spPr/>
        <p:txBody>
          <a:bodyPr/>
          <a:lstStyle/>
          <a:p>
            <a:fld id="{48C0F4D9-F14D-4340-ADE9-8610FC70D4B7}" type="datetimeFigureOut">
              <a:rPr lang="tr-TR" smtClean="0"/>
              <a:t>19.11.2022</a:t>
            </a:fld>
            <a:endParaRPr lang="tr-TR"/>
          </a:p>
        </p:txBody>
      </p:sp>
      <p:sp>
        <p:nvSpPr>
          <p:cNvPr id="4" name="Alt Bilgi Yer Tutucusu 3">
            <a:extLst>
              <a:ext uri="{FF2B5EF4-FFF2-40B4-BE49-F238E27FC236}">
                <a16:creationId xmlns:a16="http://schemas.microsoft.com/office/drawing/2014/main" id="{78A299C3-74AA-01C6-A144-20A159B49F36}"/>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5F4B9439-41D7-D322-1358-840FD9B7B190}"/>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3452633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79AFAA1C-A301-DDFC-35D5-1633D091C87E}"/>
              </a:ext>
            </a:extLst>
          </p:cNvPr>
          <p:cNvSpPr>
            <a:spLocks noGrp="1"/>
          </p:cNvSpPr>
          <p:nvPr>
            <p:ph type="dt" sz="half" idx="10"/>
          </p:nvPr>
        </p:nvSpPr>
        <p:spPr/>
        <p:txBody>
          <a:bodyPr/>
          <a:lstStyle/>
          <a:p>
            <a:fld id="{48C0F4D9-F14D-4340-ADE9-8610FC70D4B7}" type="datetimeFigureOut">
              <a:rPr lang="tr-TR" smtClean="0"/>
              <a:t>19.11.2022</a:t>
            </a:fld>
            <a:endParaRPr lang="tr-TR"/>
          </a:p>
        </p:txBody>
      </p:sp>
      <p:sp>
        <p:nvSpPr>
          <p:cNvPr id="3" name="Alt Bilgi Yer Tutucusu 2">
            <a:extLst>
              <a:ext uri="{FF2B5EF4-FFF2-40B4-BE49-F238E27FC236}">
                <a16:creationId xmlns:a16="http://schemas.microsoft.com/office/drawing/2014/main" id="{F03560A7-2A8A-4855-3A23-A7152B7EED0B}"/>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F8D130F2-5DC6-3A9A-5AC2-0E4C97353612}"/>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3074233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51AAB7C-3D9F-AFFA-832B-26DB90BEB520}"/>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DE1B82F7-BDB7-F228-FFB7-B28DE23B66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E04BCEF1-2151-A270-A82C-A9417D5645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0D0F1BB3-794C-D31C-ECFB-FE5ED497DC16}"/>
              </a:ext>
            </a:extLst>
          </p:cNvPr>
          <p:cNvSpPr>
            <a:spLocks noGrp="1"/>
          </p:cNvSpPr>
          <p:nvPr>
            <p:ph type="dt" sz="half" idx="10"/>
          </p:nvPr>
        </p:nvSpPr>
        <p:spPr/>
        <p:txBody>
          <a:bodyPr/>
          <a:lstStyle/>
          <a:p>
            <a:fld id="{48C0F4D9-F14D-4340-ADE9-8610FC70D4B7}" type="datetimeFigureOut">
              <a:rPr lang="tr-TR" smtClean="0"/>
              <a:t>19.11.2022</a:t>
            </a:fld>
            <a:endParaRPr lang="tr-TR"/>
          </a:p>
        </p:txBody>
      </p:sp>
      <p:sp>
        <p:nvSpPr>
          <p:cNvPr id="6" name="Alt Bilgi Yer Tutucusu 5">
            <a:extLst>
              <a:ext uri="{FF2B5EF4-FFF2-40B4-BE49-F238E27FC236}">
                <a16:creationId xmlns:a16="http://schemas.microsoft.com/office/drawing/2014/main" id="{B5C9E45B-8EE9-3ABE-F967-2F66F84A7D0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887C904-1060-A8B5-C62E-AAED11D32B2D}"/>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2670015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6E121B6-A33F-8D86-25DA-0E00E73529C6}"/>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1A118BA4-5FA7-7221-0A56-ACFAF8CE22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BBF0FA41-45A7-39C2-9A96-4F0F6E0075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7C1C285E-08AA-754B-4DF1-80185D3558A0}"/>
              </a:ext>
            </a:extLst>
          </p:cNvPr>
          <p:cNvSpPr>
            <a:spLocks noGrp="1"/>
          </p:cNvSpPr>
          <p:nvPr>
            <p:ph type="dt" sz="half" idx="10"/>
          </p:nvPr>
        </p:nvSpPr>
        <p:spPr/>
        <p:txBody>
          <a:bodyPr/>
          <a:lstStyle/>
          <a:p>
            <a:fld id="{48C0F4D9-F14D-4340-ADE9-8610FC70D4B7}" type="datetimeFigureOut">
              <a:rPr lang="tr-TR" smtClean="0"/>
              <a:t>19.11.2022</a:t>
            </a:fld>
            <a:endParaRPr lang="tr-TR"/>
          </a:p>
        </p:txBody>
      </p:sp>
      <p:sp>
        <p:nvSpPr>
          <p:cNvPr id="6" name="Alt Bilgi Yer Tutucusu 5">
            <a:extLst>
              <a:ext uri="{FF2B5EF4-FFF2-40B4-BE49-F238E27FC236}">
                <a16:creationId xmlns:a16="http://schemas.microsoft.com/office/drawing/2014/main" id="{9B576F1E-1600-4432-4BA7-AFD966CDC8FB}"/>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8A9050A5-C09A-E565-9D55-10F4D1BA9934}"/>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1328914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A9566B1-E3F4-B7B4-09ED-9701DBFD0B9A}"/>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48F687C7-D685-57A7-A52C-157128EE3224}"/>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750A45CC-E736-29D1-AE70-07068FF1DC9C}"/>
              </a:ext>
            </a:extLst>
          </p:cNvPr>
          <p:cNvSpPr>
            <a:spLocks noGrp="1"/>
          </p:cNvSpPr>
          <p:nvPr>
            <p:ph type="dt" sz="half" idx="10"/>
          </p:nvPr>
        </p:nvSpPr>
        <p:spPr/>
        <p:txBody>
          <a:bodyPr/>
          <a:lstStyle/>
          <a:p>
            <a:fld id="{48C0F4D9-F14D-4340-ADE9-8610FC70D4B7}" type="datetimeFigureOut">
              <a:rPr lang="tr-TR" smtClean="0"/>
              <a:t>19.11.2022</a:t>
            </a:fld>
            <a:endParaRPr lang="tr-TR"/>
          </a:p>
        </p:txBody>
      </p:sp>
      <p:sp>
        <p:nvSpPr>
          <p:cNvPr id="5" name="Alt Bilgi Yer Tutucusu 4">
            <a:extLst>
              <a:ext uri="{FF2B5EF4-FFF2-40B4-BE49-F238E27FC236}">
                <a16:creationId xmlns:a16="http://schemas.microsoft.com/office/drawing/2014/main" id="{FD81680C-D9FF-DAE2-7A70-A49E980EB6B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D2D84D36-D59C-12FC-5D03-F993A3B0687B}"/>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1063921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72981B64-61EB-C939-6455-96981A6E7C83}"/>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503A25F7-D7DE-91F1-2EA3-EDC6FECB860E}"/>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E6BCF1E-9E9C-31FA-DF9B-2B218EBDE288}"/>
              </a:ext>
            </a:extLst>
          </p:cNvPr>
          <p:cNvSpPr>
            <a:spLocks noGrp="1"/>
          </p:cNvSpPr>
          <p:nvPr>
            <p:ph type="dt" sz="half" idx="10"/>
          </p:nvPr>
        </p:nvSpPr>
        <p:spPr/>
        <p:txBody>
          <a:bodyPr/>
          <a:lstStyle/>
          <a:p>
            <a:fld id="{48C0F4D9-F14D-4340-ADE9-8610FC70D4B7}" type="datetimeFigureOut">
              <a:rPr lang="tr-TR" smtClean="0"/>
              <a:t>19.11.2022</a:t>
            </a:fld>
            <a:endParaRPr lang="tr-TR"/>
          </a:p>
        </p:txBody>
      </p:sp>
      <p:sp>
        <p:nvSpPr>
          <p:cNvPr id="5" name="Alt Bilgi Yer Tutucusu 4">
            <a:extLst>
              <a:ext uri="{FF2B5EF4-FFF2-40B4-BE49-F238E27FC236}">
                <a16:creationId xmlns:a16="http://schemas.microsoft.com/office/drawing/2014/main" id="{4CE3C175-7148-217A-93AB-C6ED0C6518DA}"/>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F82C99A0-4F61-88F3-D565-F660E208B7EA}"/>
              </a:ext>
            </a:extLst>
          </p:cNvPr>
          <p:cNvSpPr>
            <a:spLocks noGrp="1"/>
          </p:cNvSpPr>
          <p:nvPr>
            <p:ph type="sldNum" sz="quarter" idx="12"/>
          </p:nvPr>
        </p:nvSpPr>
        <p:spPr/>
        <p:txBody>
          <a:bodyPr/>
          <a:lstStyle/>
          <a:p>
            <a:fld id="{1304D67D-B529-4031-BA9F-EC68A8BE1174}" type="slidenum">
              <a:rPr lang="tr-TR" smtClean="0"/>
              <a:t>‹nr.›</a:t>
            </a:fld>
            <a:endParaRPr lang="tr-TR"/>
          </a:p>
        </p:txBody>
      </p:sp>
    </p:spTree>
    <p:extLst>
      <p:ext uri="{BB962C8B-B14F-4D97-AF65-F5344CB8AC3E}">
        <p14:creationId xmlns:p14="http://schemas.microsoft.com/office/powerpoint/2010/main" val="3242474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A5EE2CBE-C7A0-9DE2-5E48-8875E7D5DF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
              <a:t>Asıl başlık stilini düzenlemek için tıklayın</a:t>
            </a:r>
          </a:p>
        </p:txBody>
      </p:sp>
      <p:sp>
        <p:nvSpPr>
          <p:cNvPr id="3" name="Metin Yer Tutucusu 2">
            <a:extLst>
              <a:ext uri="{FF2B5EF4-FFF2-40B4-BE49-F238E27FC236}">
                <a16:creationId xmlns:a16="http://schemas.microsoft.com/office/drawing/2014/main" id="{6F0FDF58-34E8-8AF4-F3B8-3B3B18D41F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
              <a:t>Asıl metin stillerini düzenlemek için tıklayın</a:t>
            </a:r>
          </a:p>
          <a:p>
            <a:pPr lvl="1"/>
            <a:r>
              <a:rPr lang="da"/>
              <a:t>İkinci düzey</a:t>
            </a:r>
          </a:p>
          <a:p>
            <a:pPr lvl="2"/>
            <a:r>
              <a:rPr lang="da"/>
              <a:t>Üçüncü düzey</a:t>
            </a:r>
          </a:p>
          <a:p>
            <a:pPr lvl="3"/>
            <a:r>
              <a:rPr lang="da"/>
              <a:t>Dördüncü düzey</a:t>
            </a:r>
          </a:p>
          <a:p>
            <a:pPr lvl="4"/>
            <a:r>
              <a:rPr lang="da"/>
              <a:t>Beşinci düzey</a:t>
            </a:r>
          </a:p>
        </p:txBody>
      </p:sp>
      <p:sp>
        <p:nvSpPr>
          <p:cNvPr id="4" name="Veri Yer Tutucusu 3">
            <a:extLst>
              <a:ext uri="{FF2B5EF4-FFF2-40B4-BE49-F238E27FC236}">
                <a16:creationId xmlns:a16="http://schemas.microsoft.com/office/drawing/2014/main" id="{C74A3DC8-5E9D-127E-25F8-A000DAD4D0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C0F4D9-F14D-4340-ADE9-8610FC70D4B7}" type="datetimeFigureOut">
              <a:rPr lang="tr-TR" smtClean="0"/>
              <a:t>19.11.2022</a:t>
            </a:fld>
            <a:endParaRPr lang="tr-TR"/>
          </a:p>
        </p:txBody>
      </p:sp>
      <p:sp>
        <p:nvSpPr>
          <p:cNvPr id="5" name="Alt Bilgi Yer Tutucusu 4">
            <a:extLst>
              <a:ext uri="{FF2B5EF4-FFF2-40B4-BE49-F238E27FC236}">
                <a16:creationId xmlns:a16="http://schemas.microsoft.com/office/drawing/2014/main" id="{B335C071-EE5B-4323-3CF2-AA76465686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9F094E03-980C-E6DD-9C09-8F34BBEFBE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04D67D-B529-4031-BA9F-EC68A8BE1174}" type="slidenum">
              <a:rPr lang="tr-TR" smtClean="0"/>
              <a:t>‹nr.›</a:t>
            </a:fld>
            <a:endParaRPr lang="tr-TR"/>
          </a:p>
        </p:txBody>
      </p:sp>
    </p:spTree>
    <p:extLst>
      <p:ext uri="{BB962C8B-B14F-4D97-AF65-F5344CB8AC3E}">
        <p14:creationId xmlns:p14="http://schemas.microsoft.com/office/powerpoint/2010/main" val="2267129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4.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image" Target="../media/image2.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e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da" b="1" dirty="0"/>
              <a:t>Informations-sikkerhed</a:t>
            </a:r>
            <a:endParaRPr lang="en-US" b="1" dirty="0">
              <a:latin typeface="Arial" panose="020B0604020202020204" pitchFamily="34" charset="0"/>
              <a:cs typeface="Arial" panose="020B0604020202020204" pitchFamily="34" charset="0"/>
            </a:endParaRP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da" sz="2800" dirty="0">
                <a:latin typeface="Arial" panose="020B0604020202020204" pitchFamily="34" charset="0"/>
                <a:cs typeface="Arial" panose="020B0604020202020204" pitchFamily="34" charset="0"/>
              </a:rPr>
              <a:t>Enhed-2 Uge-3</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732EC5D-9B2C-9882-FEF2-34ACD18E5AA4}"/>
              </a:ext>
            </a:extLst>
          </p:cNvPr>
          <p:cNvSpPr>
            <a:spLocks noGrp="1"/>
          </p:cNvSpPr>
          <p:nvPr>
            <p:ph type="title"/>
          </p:nvPr>
        </p:nvSpPr>
        <p:spPr>
          <a:xfrm>
            <a:off x="4965430" y="629268"/>
            <a:ext cx="6586491" cy="1286160"/>
          </a:xfrm>
        </p:spPr>
        <p:txBody>
          <a:bodyPr anchor="b">
            <a:normAutofit/>
          </a:bodyPr>
          <a:lstStyle/>
          <a:p>
            <a:r>
              <a:rPr lang="da" b="1" dirty="0"/>
              <a:t>Informationssikkerhed</a:t>
            </a:r>
          </a:p>
        </p:txBody>
      </p:sp>
      <p:sp>
        <p:nvSpPr>
          <p:cNvPr id="3" name="İçerik Yer Tutucusu 2">
            <a:extLst>
              <a:ext uri="{FF2B5EF4-FFF2-40B4-BE49-F238E27FC236}">
                <a16:creationId xmlns:a16="http://schemas.microsoft.com/office/drawing/2014/main" id="{5DE58E58-BADD-EA25-9BCB-8D68B4749961}"/>
              </a:ext>
            </a:extLst>
          </p:cNvPr>
          <p:cNvSpPr>
            <a:spLocks noGrp="1"/>
          </p:cNvSpPr>
          <p:nvPr>
            <p:ph idx="1"/>
          </p:nvPr>
        </p:nvSpPr>
        <p:spPr>
          <a:xfrm>
            <a:off x="4965431" y="2438400"/>
            <a:ext cx="6586489" cy="3785419"/>
          </a:xfrm>
        </p:spPr>
        <p:txBody>
          <a:bodyPr>
            <a:normAutofit/>
          </a:bodyPr>
          <a:lstStyle/>
          <a:p>
            <a:r>
              <a:rPr lang="da" sz="2000" spc="10" dirty="0">
                <a:effectLst/>
                <a:latin typeface="Calibri" panose="020F0502020204030204" pitchFamily="34" charset="0"/>
                <a:ea typeface="Times New Roman" panose="02020603050405020304" pitchFamily="18" charset="0"/>
                <a:cs typeface="Calibri" panose="020F0502020204030204" pitchFamily="34" charset="0"/>
              </a:rPr>
              <a:t>Informationssikkerhed er at forhindre uautoriseret eller uautoriseret adgang, brug, ændring, offentliggørelse, ødelæggelse, udskiftning og beskadigelse af information. Den består af tre grundlæggende elementer kaldet fortrolighed, integritet og tilgængelighed. Hvis nogen af disse tre grundlæggende sikkerhedselementer er beskadiget, opstår der en sikkerhedssårbarhed.</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2000" dirty="0"/>
          </a:p>
        </p:txBody>
      </p:sp>
      <p:pic>
        <p:nvPicPr>
          <p:cNvPr id="5" name="Picture 4" descr="Transparent padlock">
            <a:extLst>
              <a:ext uri="{FF2B5EF4-FFF2-40B4-BE49-F238E27FC236}">
                <a16:creationId xmlns:a16="http://schemas.microsoft.com/office/drawing/2014/main" id="{C418CDFE-80DC-9E67-EFD9-1C5AFCB6DA57}"/>
              </a:ext>
            </a:extLst>
          </p:cNvPr>
          <p:cNvPicPr>
            <a:picLocks noChangeAspect="1"/>
          </p:cNvPicPr>
          <p:nvPr/>
        </p:nvPicPr>
        <p:blipFill rotWithShape="1">
          <a:blip r:embed="rId2"/>
          <a:srcRect l="14937" r="40790" b="2"/>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A38360"/>
            </a:solidFill>
          </a:ln>
        </p:spPr>
        <p:style>
          <a:lnRef idx="1">
            <a:schemeClr val="accent1"/>
          </a:lnRef>
          <a:fillRef idx="0">
            <a:schemeClr val="accent1"/>
          </a:fillRef>
          <a:effectRef idx="0">
            <a:schemeClr val="accent1"/>
          </a:effectRef>
          <a:fontRef idx="minor">
            <a:schemeClr val="tx1"/>
          </a:fontRef>
        </p:style>
      </p:cxnSp>
      <p:pic>
        <p:nvPicPr>
          <p:cNvPr id="4" name="Picture 2">
            <a:extLst>
              <a:ext uri="{FF2B5EF4-FFF2-40B4-BE49-F238E27FC236}">
                <a16:creationId xmlns:a16="http://schemas.microsoft.com/office/drawing/2014/main" id="{5B779EB1-A3AD-231E-D67C-BFE74B8359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4460" y="5868617"/>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2042FD9B-2DE5-6872-CE83-7C48F653A0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965430" y="5221538"/>
            <a:ext cx="1054326" cy="1325563"/>
          </a:xfrm>
          <a:prstGeom prst="rect">
            <a:avLst/>
          </a:prstGeom>
        </p:spPr>
      </p:pic>
    </p:spTree>
    <p:extLst>
      <p:ext uri="{BB962C8B-B14F-4D97-AF65-F5344CB8AC3E}">
        <p14:creationId xmlns:p14="http://schemas.microsoft.com/office/powerpoint/2010/main" val="3367155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8A82A423-3042-227C-354C-0304475F9785}"/>
              </a:ext>
            </a:extLst>
          </p:cNvPr>
          <p:cNvSpPr>
            <a:spLocks noGrp="1"/>
          </p:cNvSpPr>
          <p:nvPr>
            <p:ph type="title"/>
          </p:nvPr>
        </p:nvSpPr>
        <p:spPr>
          <a:xfrm>
            <a:off x="2041864" y="365125"/>
            <a:ext cx="9311936" cy="1325563"/>
          </a:xfrm>
        </p:spPr>
        <p:txBody>
          <a:bodyPr/>
          <a:lstStyle/>
          <a:p>
            <a:r>
              <a:rPr lang="da" b="1" dirty="0"/>
              <a:t>Informationssikkerhed</a:t>
            </a:r>
            <a:endParaRPr lang="tr-TR" dirty="0"/>
          </a:p>
        </p:txBody>
      </p:sp>
      <p:sp>
        <p:nvSpPr>
          <p:cNvPr id="3" name="İçerik Yer Tutucusu 2">
            <a:extLst>
              <a:ext uri="{FF2B5EF4-FFF2-40B4-BE49-F238E27FC236}">
                <a16:creationId xmlns:a16="http://schemas.microsoft.com/office/drawing/2014/main" id="{7D82DEF2-32CC-3E82-F41A-F4C4678989EC}"/>
              </a:ext>
            </a:extLst>
          </p:cNvPr>
          <p:cNvSpPr>
            <a:spLocks noGrp="1"/>
          </p:cNvSpPr>
          <p:nvPr>
            <p:ph sz="half" idx="1"/>
          </p:nvPr>
        </p:nvSpPr>
        <p:spPr/>
        <p:txBody>
          <a:bodyPr/>
          <a:lstStyle/>
          <a:p>
            <a:pPr marL="342900" lvl="0" indent="-342900" algn="just">
              <a:lnSpc>
                <a:spcPct val="115000"/>
              </a:lnSpc>
              <a:spcAft>
                <a:spcPts val="1800"/>
              </a:spcAft>
              <a:buFont typeface="Titillium Web" panose="00000500000000000000" pitchFamily="2" charset="-94"/>
              <a:buChar char="•"/>
            </a:pPr>
            <a:r>
              <a:rPr lang="da" sz="1800" b="1"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Fortrolighed </a:t>
            </a:r>
            <a:r>
              <a:rPr lang="da" sz="18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Det </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er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_</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beskyttelse </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af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oplysninger</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mod</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uberettiget</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adgang</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og</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uberettiget</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adgang </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800"/>
              </a:spcAft>
              <a:buFont typeface="Titillium Web" panose="00000500000000000000" pitchFamily="2" charset="-94"/>
              <a:buChar char="•"/>
            </a:pPr>
            <a:r>
              <a:rPr lang="da" sz="1800" b="1"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Integritet </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Informationen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ændres ikke</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ved</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uberettiget</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personer </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800"/>
              </a:spcAft>
              <a:buFont typeface="Titillium Web" panose="00000500000000000000" pitchFamily="2" charset="-94"/>
              <a:buChar char="•"/>
            </a:pPr>
            <a:r>
              <a:rPr lang="da" sz="18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Tilgængelighed </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Information er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tilgængelig</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og</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brugbar</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hvornår</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havde brug for</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ved</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autoriseret</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da"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personer </a:t>
            </a:r>
            <a:r>
              <a:rPr lang="da"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tr-TR" dirty="0"/>
          </a:p>
        </p:txBody>
      </p:sp>
      <p:sp>
        <p:nvSpPr>
          <p:cNvPr id="6" name="İçerik Yer Tutucusu 5">
            <a:extLst>
              <a:ext uri="{FF2B5EF4-FFF2-40B4-BE49-F238E27FC236}">
                <a16:creationId xmlns:a16="http://schemas.microsoft.com/office/drawing/2014/main" id="{5CBCA090-A32F-B856-3BDE-4DE3F42C3BCA}"/>
              </a:ext>
            </a:extLst>
          </p:cNvPr>
          <p:cNvSpPr>
            <a:spLocks noGrp="1"/>
          </p:cNvSpPr>
          <p:nvPr>
            <p:ph sz="half" idx="2"/>
          </p:nvPr>
        </p:nvSpPr>
        <p:spPr/>
        <p:txBody>
          <a:bodyPr/>
          <a:lstStyle/>
          <a:p>
            <a:endParaRPr lang="tr-TR"/>
          </a:p>
        </p:txBody>
      </p:sp>
      <p:pic>
        <p:nvPicPr>
          <p:cNvPr id="4" name="Resim 3">
            <a:extLst>
              <a:ext uri="{FF2B5EF4-FFF2-40B4-BE49-F238E27FC236}">
                <a16:creationId xmlns:a16="http://schemas.microsoft.com/office/drawing/2014/main" id="{3BCCF318-7839-8DC2-9E9F-922D41B3EF7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2199" y="1690688"/>
            <a:ext cx="5038725" cy="4572389"/>
          </a:xfrm>
          <a:prstGeom prst="rect">
            <a:avLst/>
          </a:prstGeom>
          <a:noFill/>
          <a:ln>
            <a:noFill/>
          </a:ln>
        </p:spPr>
      </p:pic>
      <p:pic>
        <p:nvPicPr>
          <p:cNvPr id="2" name="Picture 2">
            <a:extLst>
              <a:ext uri="{FF2B5EF4-FFF2-40B4-BE49-F238E27FC236}">
                <a16:creationId xmlns:a16="http://schemas.microsoft.com/office/drawing/2014/main" id="{BF4E3E7F-6378-E943-B3A7-D42D9C9207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3624" y="442106"/>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2892E28-EF5F-8A36-9BF0-5AC49DC2F29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30107" y="235238"/>
            <a:ext cx="1054326" cy="1325563"/>
          </a:xfrm>
          <a:prstGeom prst="rect">
            <a:avLst/>
          </a:prstGeom>
        </p:spPr>
      </p:pic>
    </p:spTree>
    <p:extLst>
      <p:ext uri="{BB962C8B-B14F-4D97-AF65-F5344CB8AC3E}">
        <p14:creationId xmlns:p14="http://schemas.microsoft.com/office/powerpoint/2010/main" val="2739188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917401" y="393464"/>
            <a:ext cx="6318400" cy="1135737"/>
          </a:xfrm>
        </p:spPr>
        <p:txBody>
          <a:bodyPr>
            <a:noAutofit/>
          </a:bodyPr>
          <a:lstStyle/>
          <a:p>
            <a:r>
              <a:rPr lang="da" spc="5" dirty="0" err="1">
                <a:effectLst/>
                <a:latin typeface="Calibri Light" panose="020F0302020204030204" pitchFamily="34" charset="0"/>
                <a:ea typeface="Times New Roman" panose="02020603050405020304" pitchFamily="18" charset="0"/>
                <a:cs typeface="Calibri Light" panose="020F0302020204030204" pitchFamily="34" charset="0"/>
              </a:rPr>
              <a:t>Hvad </a:t>
            </a:r>
            <a:r>
              <a:rPr lang="da" spc="5" dirty="0">
                <a:effectLst/>
                <a:latin typeface="Calibri Light" panose="020F0302020204030204" pitchFamily="34" charset="0"/>
                <a:ea typeface="Times New Roman" panose="02020603050405020304" pitchFamily="18" charset="0"/>
                <a:cs typeface="Calibri Light" panose="020F0302020204030204" pitchFamily="34" charset="0"/>
              </a:rPr>
              <a:t>er en </a:t>
            </a:r>
            <a:r>
              <a:rPr lang="da" spc="5" dirty="0" err="1">
                <a:effectLst/>
                <a:latin typeface="Calibri Light" panose="020F0302020204030204" pitchFamily="34" charset="0"/>
                <a:ea typeface="Times New Roman" panose="02020603050405020304" pitchFamily="18" charset="0"/>
                <a:cs typeface="Calibri Light" panose="020F0302020204030204" pitchFamily="34" charset="0"/>
              </a:rPr>
              <a:t>information</a:t>
            </a:r>
            <a:r>
              <a:rPr lang="da" spc="5" dirty="0">
                <a:effectLst/>
                <a:latin typeface="Calibri Light" panose="020F0302020204030204" pitchFamily="34" charset="0"/>
                <a:ea typeface="Times New Roman" panose="02020603050405020304" pitchFamily="18" charset="0"/>
                <a:cs typeface="Calibri Light" panose="020F0302020204030204" pitchFamily="34" charset="0"/>
              </a:rPr>
              <a:t> </a:t>
            </a:r>
            <a:r>
              <a:rPr lang="da" spc="5" dirty="0" err="1">
                <a:effectLst/>
                <a:latin typeface="Calibri Light" panose="020F0302020204030204" pitchFamily="34" charset="0"/>
                <a:ea typeface="Times New Roman" panose="02020603050405020304" pitchFamily="18" charset="0"/>
                <a:cs typeface="Calibri Light" panose="020F0302020204030204" pitchFamily="34" charset="0"/>
              </a:rPr>
              <a:t>sikkerhed</a:t>
            </a:r>
            <a:r>
              <a:rPr lang="da" spc="5" dirty="0">
                <a:effectLst/>
                <a:latin typeface="Calibri Light" panose="020F0302020204030204" pitchFamily="34" charset="0"/>
                <a:ea typeface="Times New Roman" panose="02020603050405020304" pitchFamily="18" charset="0"/>
                <a:cs typeface="Calibri Light" panose="020F0302020204030204" pitchFamily="34" charset="0"/>
              </a:rPr>
              <a:t> </a:t>
            </a:r>
            <a:r>
              <a:rPr lang="da" spc="5" dirty="0" err="1">
                <a:effectLst/>
                <a:latin typeface="Calibri Light" panose="020F0302020204030204" pitchFamily="34" charset="0"/>
                <a:ea typeface="Times New Roman" panose="02020603050405020304" pitchFamily="18" charset="0"/>
                <a:cs typeface="Calibri Light" panose="020F0302020204030204" pitchFamily="34" charset="0"/>
              </a:rPr>
              <a:t>politik </a:t>
            </a:r>
            <a:r>
              <a:rPr lang="da" spc="5"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a:xfrm>
            <a:off x="1014059" y="2518359"/>
            <a:ext cx="10558815" cy="4393982"/>
          </a:xfrm>
        </p:spPr>
        <p:txBody>
          <a:bodyPr>
            <a:normAutofit/>
          </a:bodyPr>
          <a:lstStyle/>
          <a:p>
            <a:pPr algn="just"/>
            <a:r>
              <a:rPr lang="da" dirty="0">
                <a:effectLst/>
                <a:latin typeface="Calibri" panose="020F0502020204030204" pitchFamily="34" charset="0"/>
                <a:ea typeface="Calibri" panose="020F0502020204030204" pitchFamily="34" charset="0"/>
                <a:cs typeface="Calibri" panose="020F0502020204030204" pitchFamily="34" charset="0"/>
              </a:rPr>
              <a:t>En informationssikkerhedspolitik (ISP) er et sæt regler, politikker og procedurer designet til at sikre, at alle slutbrugere og netværk i en organisation opfylder minimumskravene til it-sikkerhed og databeskyttelse. </a:t>
            </a:r>
            <a:r>
              <a:rPr lang="da" spc="10" dirty="0">
                <a:effectLst/>
                <a:latin typeface="Calibri" panose="020F0502020204030204" pitchFamily="34" charset="0"/>
                <a:ea typeface="Times New Roman" panose="02020603050405020304" pitchFamily="18" charset="0"/>
                <a:cs typeface="Calibri" panose="020F0502020204030204" pitchFamily="34" charset="0"/>
              </a:rPr>
              <a:t>En informationssikkerhedspolitik gør det muligt at koordinere og håndhæve et sikkerhedsprogram og kommunikere sikkerhedsforanstaltninger til tredjeparter og eksterne revisorer.</a:t>
            </a:r>
            <a:endParaRPr lang="tr-TR"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tr-TR" dirty="0"/>
          </a:p>
        </p:txBody>
      </p:sp>
      <p:grpSp>
        <p:nvGrpSpPr>
          <p:cNvPr id="25" name="Group 24">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6" name="Rectangle 25">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grpSp>
        <p:nvGrpSpPr>
          <p:cNvPr id="29" name="Group 28">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30" name="Isosceles Triangle 29">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845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76C3D6E2-D7B4-F003-9B7D-25C4B4C7F68D}"/>
              </a:ext>
            </a:extLst>
          </p:cNvPr>
          <p:cNvSpPr>
            <a:spLocks noGrp="1"/>
          </p:cNvSpPr>
          <p:nvPr>
            <p:ph type="title"/>
          </p:nvPr>
        </p:nvSpPr>
        <p:spPr>
          <a:xfrm>
            <a:off x="1538908" y="501985"/>
            <a:ext cx="7024158" cy="1135737"/>
          </a:xfrm>
        </p:spPr>
        <p:txBody>
          <a:bodyPr>
            <a:noAutofit/>
          </a:bodyPr>
          <a:lstStyle/>
          <a:p>
            <a:r>
              <a:rPr lang="da" b="1" dirty="0">
                <a:effectLst/>
                <a:latin typeface="Calibri Light" panose="020F0302020204030204" pitchFamily="34" charset="0"/>
                <a:ea typeface="Times New Roman" panose="02020603050405020304" pitchFamily="18" charset="0"/>
                <a:cs typeface="Calibri Light" panose="020F0302020204030204" pitchFamily="34" charset="0"/>
              </a:rPr>
              <a:t>Hvad er formålet med en informationssikkerhedspolitik?</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88EB5F1D-047C-FDFE-2FFE-09973AE1ABE2}"/>
              </a:ext>
            </a:extLst>
          </p:cNvPr>
          <p:cNvSpPr>
            <a:spLocks noGrp="1"/>
          </p:cNvSpPr>
          <p:nvPr>
            <p:ph idx="1"/>
          </p:nvPr>
        </p:nvSpPr>
        <p:spPr>
          <a:xfrm>
            <a:off x="238125" y="2217376"/>
            <a:ext cx="5719508" cy="4393982"/>
          </a:xfrm>
        </p:spPr>
        <p:txBody>
          <a:bodyPr>
            <a:normAutofit/>
          </a:bodyPr>
          <a:lstStyle/>
          <a:p>
            <a:r>
              <a:rPr lang="da" dirty="0"/>
              <a:t>Generel </a:t>
            </a:r>
            <a:r>
              <a:rPr lang="da" dirty="0" err="1"/>
              <a:t>tilgang </a:t>
            </a:r>
            <a:r>
              <a:rPr lang="da" dirty="0"/>
              <a:t>til informationssikkerhed</a:t>
            </a:r>
            <a:endParaRPr lang="tr-TR" dirty="0"/>
          </a:p>
          <a:p>
            <a:r>
              <a:rPr lang="da" dirty="0"/>
              <a:t>Implementering af sikkerhedsforanstaltninger</a:t>
            </a:r>
            <a:endParaRPr lang="tr-TR" dirty="0"/>
          </a:p>
          <a:p>
            <a:r>
              <a:rPr lang="da" dirty="0"/>
              <a:t>Styrk brugeradgangskontrolpolitikker </a:t>
            </a:r>
            <a:endParaRPr lang="tr-TR" dirty="0"/>
          </a:p>
          <a:p>
            <a:r>
              <a:rPr lang="da" dirty="0"/>
              <a:t>Detektering og </a:t>
            </a:r>
            <a:r>
              <a:rPr lang="da" dirty="0" err="1"/>
              <a:t>minimering </a:t>
            </a:r>
            <a:r>
              <a:rPr lang="da" dirty="0"/>
              <a:t>af påvirkningen af kompromitterede informationsaktiver</a:t>
            </a:r>
            <a:endParaRPr lang="tr-TR" dirty="0"/>
          </a:p>
          <a:p>
            <a:r>
              <a:rPr lang="da" dirty="0"/>
              <a:t>Beskyt omdømme </a:t>
            </a:r>
            <a:endParaRPr lang="tr-TR" dirty="0"/>
          </a:p>
          <a:p>
            <a:endParaRPr lang="tr-TR" dirty="0"/>
          </a:p>
        </p:txBody>
      </p:sp>
      <p:grpSp>
        <p:nvGrpSpPr>
          <p:cNvPr id="18" name="Group 17">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9" name="Isosceles Triangle 1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9">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descr="Padlock on computer motherboard">
            <a:extLst>
              <a:ext uri="{FF2B5EF4-FFF2-40B4-BE49-F238E27FC236}">
                <a16:creationId xmlns:a16="http://schemas.microsoft.com/office/drawing/2014/main" id="{A2100827-8E9F-9A1B-848D-F6FC026D29ED}"/>
              </a:ext>
            </a:extLst>
          </p:cNvPr>
          <p:cNvPicPr>
            <a:picLocks noChangeAspect="1"/>
          </p:cNvPicPr>
          <p:nvPr/>
        </p:nvPicPr>
        <p:blipFill rotWithShape="1">
          <a:blip r:embed="rId2"/>
          <a:srcRect l="4847" r="28200" b="-1"/>
          <a:stretch/>
        </p:blipFill>
        <p:spPr>
          <a:xfrm>
            <a:off x="7192863" y="1883464"/>
            <a:ext cx="4375115" cy="4361892"/>
          </a:xfrm>
          <a:prstGeom prst="rect">
            <a:avLst/>
          </a:prstGeom>
        </p:spPr>
      </p:pic>
      <p:grpSp>
        <p:nvGrpSpPr>
          <p:cNvPr id="26" name="Group 21">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7" name="Rectangle 22">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Grafik 4">
            <a:extLst>
              <a:ext uri="{FF2B5EF4-FFF2-40B4-BE49-F238E27FC236}">
                <a16:creationId xmlns:a16="http://schemas.microsoft.com/office/drawing/2014/main" id="{A990CD5D-6C97-39C8-D2D1-F444561A8591}"/>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882D05E9-32AC-7693-53BA-1A615285E57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7838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14">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5B7FAF6D-9DD2-2D0B-613A-675088011688}"/>
              </a:ext>
            </a:extLst>
          </p:cNvPr>
          <p:cNvSpPr>
            <a:spLocks noGrp="1"/>
          </p:cNvSpPr>
          <p:nvPr>
            <p:ph type="title"/>
          </p:nvPr>
        </p:nvSpPr>
        <p:spPr>
          <a:xfrm>
            <a:off x="1540477" y="509354"/>
            <a:ext cx="7089174" cy="1135737"/>
          </a:xfrm>
        </p:spPr>
        <p:txBody>
          <a:bodyPr>
            <a:noAutofit/>
          </a:bodyPr>
          <a:lstStyle/>
          <a:p>
            <a:r>
              <a:rPr lang="da" spc="10" dirty="0">
                <a:effectLst/>
                <a:latin typeface="Calibri Light" panose="020F0302020204030204" pitchFamily="34" charset="0"/>
                <a:ea typeface="Times New Roman" panose="02020603050405020304" pitchFamily="18" charset="0"/>
                <a:cs typeface="Calibri Light" panose="020F0302020204030204" pitchFamily="34" charset="0"/>
              </a:rPr>
              <a:t>ICP kan have følgende fordele for en organisation</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9C23C7D9-443D-86A2-C0FE-B2C2FE0587CC}"/>
              </a:ext>
            </a:extLst>
          </p:cNvPr>
          <p:cNvSpPr>
            <a:spLocks noGrp="1"/>
          </p:cNvSpPr>
          <p:nvPr>
            <p:ph idx="1"/>
          </p:nvPr>
        </p:nvSpPr>
        <p:spPr>
          <a:xfrm>
            <a:off x="219074" y="1782980"/>
            <a:ext cx="11713953" cy="4922619"/>
          </a:xfrm>
        </p:spPr>
        <p:txBody>
          <a:bodyPr>
            <a:normAutofit fontScale="92500" lnSpcReduction="10000"/>
          </a:bodyPr>
          <a:lstStyle/>
          <a:p>
            <a:pPr marL="342900" lvl="0" indent="-342900">
              <a:spcAft>
                <a:spcPts val="1000"/>
              </a:spcAft>
              <a:buSzPts val="1000"/>
              <a:buFont typeface="Symbol" panose="05050102010706020507" pitchFamily="18" charset="2"/>
              <a:buChar char=""/>
              <a:tabLst>
                <a:tab pos="457200" algn="l"/>
              </a:tabLst>
            </a:pPr>
            <a:r>
              <a:rPr lang="da" sz="2400" b="1" spc="10" dirty="0">
                <a:effectLst/>
                <a:latin typeface="Calibri" panose="020F0502020204030204" pitchFamily="34" charset="0"/>
                <a:ea typeface="Times New Roman" panose="02020603050405020304" pitchFamily="18" charset="0"/>
                <a:cs typeface="Calibri" panose="020F0502020204030204" pitchFamily="34" charset="0"/>
              </a:rPr>
              <a:t>Letter dataintegritet, tilgængelighed og fortrolighed : </a:t>
            </a:r>
            <a:r>
              <a:rPr lang="da" sz="2400" spc="10" dirty="0">
                <a:effectLst/>
                <a:latin typeface="Calibri" panose="020F0502020204030204" pitchFamily="34" charset="0"/>
                <a:ea typeface="Times New Roman" panose="02020603050405020304" pitchFamily="18" charset="0"/>
                <a:cs typeface="Calibri" panose="020F0502020204030204" pitchFamily="34" charset="0"/>
              </a:rPr>
              <a:t>Effektive </a:t>
            </a:r>
            <a:r>
              <a:rPr lang="da" sz="2400" spc="10" dirty="0" err="1">
                <a:effectLst/>
                <a:latin typeface="Calibri" panose="020F0502020204030204" pitchFamily="34" charset="0"/>
                <a:ea typeface="Times New Roman" panose="02020603050405020304" pitchFamily="18" charset="0"/>
                <a:cs typeface="Calibri" panose="020F0502020204030204" pitchFamily="34" charset="0"/>
              </a:rPr>
              <a:t>informationssikkerhedspolitikker </a:t>
            </a:r>
            <a:r>
              <a:rPr lang="da" sz="2400" spc="10" dirty="0">
                <a:effectLst/>
                <a:latin typeface="Calibri" panose="020F0502020204030204" pitchFamily="34" charset="0"/>
                <a:ea typeface="Times New Roman" panose="02020603050405020304" pitchFamily="18" charset="0"/>
                <a:cs typeface="Calibri" panose="020F0502020204030204" pitchFamily="34" charset="0"/>
              </a:rPr>
              <a:t>standardiserer regler og processer</a:t>
            </a:r>
            <a:endParaRPr lang="tr-TR" sz="2400" spc="10" dirty="0">
              <a:effectLst/>
              <a:latin typeface="Calibri" panose="020F0502020204030204" pitchFamily="34" charset="0"/>
              <a:ea typeface="Times New Roman" panose="02020603050405020304" pitchFamily="18" charset="0"/>
              <a:cs typeface="Calibri" panose="020F0502020204030204" pitchFamily="34" charset="0"/>
            </a:endParaRPr>
          </a:p>
          <a:p>
            <a:pPr marL="342900" lvl="0" indent="-342900">
              <a:spcAft>
                <a:spcPts val="1000"/>
              </a:spcAft>
              <a:buSzPts val="1000"/>
              <a:buFont typeface="Symbol" panose="05050102010706020507" pitchFamily="18" charset="2"/>
              <a:buChar char=""/>
              <a:tabLst>
                <a:tab pos="457200" algn="l"/>
              </a:tabLst>
            </a:pPr>
            <a:r>
              <a:rPr lang="da" sz="2400" b="1" spc="10" dirty="0">
                <a:effectLst/>
                <a:latin typeface="Calibri" panose="020F0502020204030204" pitchFamily="34" charset="0"/>
                <a:ea typeface="Times New Roman" panose="02020603050405020304" pitchFamily="18" charset="0"/>
                <a:cs typeface="Calibri" panose="020F0502020204030204" pitchFamily="34" charset="0"/>
              </a:rPr>
              <a:t>Beskytter følsomme data : </a:t>
            </a:r>
            <a:r>
              <a:rPr lang="da" sz="2400" spc="10" dirty="0">
                <a:effectLst/>
                <a:latin typeface="Calibri" panose="020F0502020204030204" pitchFamily="34" charset="0"/>
                <a:ea typeface="Times New Roman" panose="02020603050405020304" pitchFamily="18" charset="0"/>
                <a:cs typeface="Calibri" panose="020F0502020204030204" pitchFamily="34" charset="0"/>
              </a:rPr>
              <a:t>IS - politikker prioriterer beskyttelse af intellektuel ejendom og følsomme data såsom personligt identificerbare oplysninger ,</a:t>
            </a:r>
          </a:p>
          <a:p>
            <a:pPr marL="342900" lvl="0" indent="-342900">
              <a:spcAft>
                <a:spcPts val="1000"/>
              </a:spcAft>
              <a:buSzPts val="1000"/>
              <a:buFont typeface="Symbol" panose="05050102010706020507" pitchFamily="18" charset="2"/>
              <a:buChar char=""/>
              <a:tabLst>
                <a:tab pos="457200" algn="l"/>
              </a:tabLst>
            </a:pPr>
            <a:r>
              <a:rPr lang="da" sz="2400" b="1" spc="10" dirty="0">
                <a:effectLst/>
                <a:latin typeface="Calibri" panose="020F0502020204030204" pitchFamily="34" charset="0"/>
                <a:ea typeface="Times New Roman" panose="02020603050405020304" pitchFamily="18" charset="0"/>
                <a:cs typeface="Calibri" panose="020F0502020204030204" pitchFamily="34" charset="0"/>
              </a:rPr>
              <a:t>Minimerer risikoen for sikkerhedshændelser : </a:t>
            </a:r>
            <a:r>
              <a:rPr lang="da" sz="2400" spc="10" dirty="0">
                <a:effectLst/>
                <a:latin typeface="Calibri" panose="020F0502020204030204" pitchFamily="34" charset="0"/>
                <a:ea typeface="Times New Roman" panose="02020603050405020304" pitchFamily="18" charset="0"/>
                <a:cs typeface="Calibri" panose="020F0502020204030204" pitchFamily="34" charset="0"/>
              </a:rPr>
              <a:t>En IS- politik hjælper organisationer med at definere procedurer til at identificere og afbøde sårbarheder og risici.</a:t>
            </a:r>
            <a:endParaRPr lang="tr-TR" sz="2400" spc="10" dirty="0">
              <a:effectLst/>
              <a:latin typeface="Calibri" panose="020F0502020204030204" pitchFamily="34" charset="0"/>
              <a:ea typeface="Times New Roman" panose="02020603050405020304" pitchFamily="18" charset="0"/>
              <a:cs typeface="Calibri" panose="020F0502020204030204" pitchFamily="34" charset="0"/>
            </a:endParaRPr>
          </a:p>
          <a:p>
            <a:pPr marL="342900" lvl="0" indent="-342900">
              <a:spcAft>
                <a:spcPts val="1000"/>
              </a:spcAft>
              <a:buSzPts val="1000"/>
              <a:buFont typeface="Symbol" panose="05050102010706020507" pitchFamily="18" charset="2"/>
              <a:buChar char=""/>
              <a:tabLst>
                <a:tab pos="457200" algn="l"/>
              </a:tabLst>
            </a:pPr>
            <a:r>
              <a:rPr lang="da" sz="2400" b="1" spc="10" dirty="0">
                <a:effectLst/>
                <a:latin typeface="Calibri" panose="020F0502020204030204" pitchFamily="34" charset="0"/>
                <a:ea typeface="Times New Roman" panose="02020603050405020304" pitchFamily="18" charset="0"/>
                <a:cs typeface="Calibri" panose="020F0502020204030204" pitchFamily="34" charset="0"/>
              </a:rPr>
              <a:t>Udfører sikkerhedsprogrammer på tværs af organisationen : </a:t>
            </a:r>
            <a:r>
              <a:rPr lang="da" sz="2400" spc="10" dirty="0">
                <a:effectLst/>
                <a:latin typeface="Calibri" panose="020F0502020204030204" pitchFamily="34" charset="0"/>
                <a:ea typeface="Times New Roman" panose="02020603050405020304" pitchFamily="18" charset="0"/>
                <a:cs typeface="Calibri" panose="020F0502020204030204" pitchFamily="34" charset="0"/>
              </a:rPr>
              <a:t>IS- politikker danner rammerne for operationalisering af procedurer.</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da" sz="2400" b="1" spc="10" dirty="0">
                <a:effectLst/>
                <a:latin typeface="Calibri" panose="020F0502020204030204" pitchFamily="34" charset="0"/>
                <a:ea typeface="Times New Roman" panose="02020603050405020304" pitchFamily="18" charset="0"/>
                <a:cs typeface="Calibri" panose="020F0502020204030204" pitchFamily="34" charset="0"/>
              </a:rPr>
              <a:t>Giver en klar sikkerhedserklæring til tredjeparter </a:t>
            </a:r>
            <a:r>
              <a:rPr lang="da" sz="2400" b="1" spc="10" dirty="0">
                <a:latin typeface="Calibri" panose="020F0502020204030204" pitchFamily="34" charset="0"/>
                <a:ea typeface="Times New Roman" panose="02020603050405020304" pitchFamily="18" charset="0"/>
                <a:cs typeface="Calibri" panose="020F0502020204030204" pitchFamily="34" charset="0"/>
              </a:rPr>
              <a:t>:</a:t>
            </a:r>
            <a:r>
              <a:rPr lang="da" sz="2400" spc="10" dirty="0">
                <a:effectLst/>
                <a:latin typeface="Calibri" panose="020F0502020204030204" pitchFamily="34" charset="0"/>
                <a:ea typeface="Times New Roman" panose="02020603050405020304" pitchFamily="18" charset="0"/>
                <a:cs typeface="Calibri" panose="020F0502020204030204" pitchFamily="34" charset="0"/>
              </a:rPr>
              <a:t> IS -politikker opsummerer organisationens sikkerhedsposition og forklarer, hvordan organisationen beskytter it-ressourcer og -aktiver.</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da" sz="2400" b="1" spc="10" dirty="0">
                <a:effectLst/>
                <a:latin typeface="Calibri" panose="020F0502020204030204" pitchFamily="34" charset="0"/>
                <a:ea typeface="Times New Roman" panose="02020603050405020304" pitchFamily="18" charset="0"/>
                <a:cs typeface="Calibri" panose="020F0502020204030204" pitchFamily="34" charset="0"/>
              </a:rPr>
              <a:t>Hjælper med at overholde regulatoriske krav </a:t>
            </a:r>
            <a:r>
              <a:rPr lang="da" sz="2400" b="1" spc="10" dirty="0">
                <a:latin typeface="Calibri" panose="020F0502020204030204" pitchFamily="34" charset="0"/>
                <a:ea typeface="Times New Roman" panose="02020603050405020304" pitchFamily="18" charset="0"/>
                <a:cs typeface="Calibri" panose="020F0502020204030204" pitchFamily="34" charset="0"/>
              </a:rPr>
              <a:t>: </a:t>
            </a:r>
            <a:r>
              <a:rPr lang="da" sz="2400" spc="10" dirty="0">
                <a:effectLst/>
                <a:latin typeface="Calibri" panose="020F0502020204030204" pitchFamily="34" charset="0"/>
                <a:ea typeface="Times New Roman" panose="02020603050405020304" pitchFamily="18" charset="0"/>
                <a:cs typeface="Calibri" panose="020F0502020204030204" pitchFamily="34" charset="0"/>
              </a:rPr>
              <a:t>Oprettelse af en IS -politik kan hjælpe organisationer med at identificere sikkerhedshuller relateret til regulatoriske krav og løse dem.</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1000"/>
              </a:spcAft>
              <a:buNone/>
            </a:pP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0" name="Rectangle 16">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18">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Isosceles Triangle 20">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Rectangle 22">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fik 4">
            <a:extLst>
              <a:ext uri="{FF2B5EF4-FFF2-40B4-BE49-F238E27FC236}">
                <a16:creationId xmlns:a16="http://schemas.microsoft.com/office/drawing/2014/main" id="{028B6140-37BF-2C19-AF74-27142640F4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80B878E1-69FF-7E66-2708-18060201B03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2866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2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1ECF9B05-2E30-17B2-0B76-1F688D50B4EA}"/>
              </a:ext>
            </a:extLst>
          </p:cNvPr>
          <p:cNvSpPr>
            <a:spLocks noGrp="1"/>
          </p:cNvSpPr>
          <p:nvPr>
            <p:ph type="title"/>
          </p:nvPr>
        </p:nvSpPr>
        <p:spPr>
          <a:xfrm>
            <a:off x="1351363" y="404996"/>
            <a:ext cx="8164111" cy="1135737"/>
          </a:xfrm>
        </p:spPr>
        <p:txBody>
          <a:bodyPr>
            <a:noAutofit/>
          </a:bodyPr>
          <a:lstStyle/>
          <a:p>
            <a:r>
              <a:rPr lang="da" dirty="0"/>
              <a:t>Hvad skal der stå i en </a:t>
            </a:r>
            <a:br>
              <a:rPr lang="tr-TR" dirty="0"/>
            </a:br>
            <a:r>
              <a:rPr lang="da" dirty="0"/>
              <a:t>informationssikkerhedspolitik?</a:t>
            </a:r>
            <a:endParaRPr lang="tr-TR" dirty="0"/>
          </a:p>
        </p:txBody>
      </p:sp>
      <p:sp>
        <p:nvSpPr>
          <p:cNvPr id="3" name="İçerik Yer Tutucusu 2">
            <a:extLst>
              <a:ext uri="{FF2B5EF4-FFF2-40B4-BE49-F238E27FC236}">
                <a16:creationId xmlns:a16="http://schemas.microsoft.com/office/drawing/2014/main" id="{79A78F86-70A3-E9AD-8C44-41A1BAAC9C7D}"/>
              </a:ext>
            </a:extLst>
          </p:cNvPr>
          <p:cNvSpPr>
            <a:spLocks noGrp="1"/>
          </p:cNvSpPr>
          <p:nvPr>
            <p:ph idx="1"/>
          </p:nvPr>
        </p:nvSpPr>
        <p:spPr>
          <a:xfrm>
            <a:off x="643467" y="1782980"/>
            <a:ext cx="10905066" cy="4937415"/>
          </a:xfrm>
        </p:spPr>
        <p:txBody>
          <a:bodyPr>
            <a:normAutofit lnSpcReduction="10000"/>
          </a:bodyPr>
          <a:lstStyle/>
          <a:p>
            <a:pPr algn="just"/>
            <a:r>
              <a:rPr lang="da" sz="1800" b="1" dirty="0"/>
              <a:t>Politik for acceptabel brug : </a:t>
            </a:r>
            <a:r>
              <a:rPr lang="da" sz="1800" dirty="0"/>
              <a:t>Denne politik beskriver den acceptabel brug af computerudstyr og internettet i din organisation. En politik for acceptabel brug bør skitsere, hvad medarbejderne er ansvarlige for med hensyn til at beskytte virksomhedens udstyr, såsom at låse deres computere, når de er væk fra deres skrivebord eller beskytte tablets eller andre elektroniske enheder, der kan indeholde følsomme oplysninger. Det bør også skitsere, hvad virksomhedens rettigheder er, og hvilke aktiviteter der ikke er forbudt på virksomhedens udstyr og netværk.</a:t>
            </a:r>
          </a:p>
          <a:p>
            <a:pPr algn="just"/>
            <a:r>
              <a:rPr lang="da" sz="1800" b="1" dirty="0"/>
              <a:t>Clean Desk-politik : </a:t>
            </a:r>
            <a:r>
              <a:rPr lang="da" sz="1800" dirty="0"/>
              <a:t>En clean desk-politik fokuserer på beskyttelse af fysiske aktiver og information. Denne politik bør fastlægge minimumskravene for at opretholde et rent skrivebord, såsom hvor følsomme oplysninger om medarbejdere, intellektuel ejendom, kunder og leverandører kan opbevares og tilgås. Det bør også dække ting som, hvilke slags materialer der skal makuleres eller smides ud, om der skal bruges adgangskoder til at hente dokumenter fra en printer, og hvilke oplysninger eller ejendom der skal sikres med en fysisk lås.</a:t>
            </a:r>
          </a:p>
          <a:p>
            <a:pPr algn="just"/>
            <a:r>
              <a:rPr lang="da" sz="1800" b="1" dirty="0"/>
              <a:t>Reaktionspolitik for databrud : </a:t>
            </a:r>
            <a:r>
              <a:rPr lang="da" sz="1800" dirty="0"/>
              <a:t>Dette er også kendt som en hændelsesplan. Formålet med en politik for bekæmpelse af databrud er at fastlægge målene og visionen for, hvordan din organisation vil reagere på et databrud. Denne plan vil bidrage til at mindske risikoen for at blive offer for et cyberangreb. Denne politik bør definere, hvem den gælder for, og hvornår den træder i kraft, herunder definitionen af et brud, personalets roller og ansvar, standarder og målinger, rapportering, afhjælpning og feedbackmekanismer.</a:t>
            </a:r>
          </a:p>
          <a:p>
            <a:pPr algn="just"/>
            <a:r>
              <a:rPr lang="da" sz="1800" b="1" dirty="0"/>
              <a:t>Disaster Recovery Plan Policy : </a:t>
            </a:r>
            <a:r>
              <a:rPr lang="da" sz="1800" dirty="0"/>
              <a:t>Denne politik adskiller sig fra en databrudsreaktionsplan, fordi den er en generel beredskabsplan for, hvad der skal gøres i tilfælde af en katastrofe eller enhver begivenhed, der forårsager en længere forsinkelse af servicen. Denne politik bør beskrive processen til at gendanne systemer, applikationer og data under eller efter enhver form for katastrofe, der forårsager et større udfald. Denne katastrofegenopretningsplan bør opdateres på årsbasis.</a:t>
            </a:r>
            <a:endParaRPr lang="tr-TR" sz="1800" dirty="0"/>
          </a:p>
        </p:txBody>
      </p:sp>
      <p:sp>
        <p:nvSpPr>
          <p:cNvPr id="36" name="Rectangle 27">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Isosceles Triangle 29">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Isosceles Triangle 3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Rectangle 3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fik 4">
            <a:extLst>
              <a:ext uri="{FF2B5EF4-FFF2-40B4-BE49-F238E27FC236}">
                <a16:creationId xmlns:a16="http://schemas.microsoft.com/office/drawing/2014/main" id="{769E7E0C-44C9-D050-7DA9-2AD1F7ED3892}"/>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2157AFA5-6A93-D778-09CE-37022043D04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637011" y="753256"/>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417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6C32887-1952-D993-83FD-2166EFCE908B}"/>
              </a:ext>
            </a:extLst>
          </p:cNvPr>
          <p:cNvSpPr>
            <a:spLocks noGrp="1"/>
          </p:cNvSpPr>
          <p:nvPr>
            <p:ph type="title"/>
          </p:nvPr>
        </p:nvSpPr>
        <p:spPr>
          <a:xfrm>
            <a:off x="1571625" y="310082"/>
            <a:ext cx="10515600" cy="1325563"/>
          </a:xfrm>
        </p:spPr>
        <p:txBody>
          <a:bodyPr/>
          <a:lstStyle/>
          <a:p>
            <a:r>
              <a:rPr lang="da" dirty="0"/>
              <a:t>Hvad skal der stå i en </a:t>
            </a:r>
            <a:br>
              <a:rPr lang="tr-TR" dirty="0"/>
            </a:br>
            <a:r>
              <a:rPr lang="da" dirty="0"/>
              <a:t>informationssikkerhedspolitik?</a:t>
            </a:r>
            <a:endParaRPr lang="tr-TR" dirty="0"/>
          </a:p>
        </p:txBody>
      </p:sp>
      <p:sp>
        <p:nvSpPr>
          <p:cNvPr id="3" name="İçerik Yer Tutucusu 2">
            <a:extLst>
              <a:ext uri="{FF2B5EF4-FFF2-40B4-BE49-F238E27FC236}">
                <a16:creationId xmlns:a16="http://schemas.microsoft.com/office/drawing/2014/main" id="{2A8E5A1C-C56A-1088-3870-13581CA086E5}"/>
              </a:ext>
            </a:extLst>
          </p:cNvPr>
          <p:cNvSpPr>
            <a:spLocks noGrp="1"/>
          </p:cNvSpPr>
          <p:nvPr>
            <p:ph idx="1"/>
          </p:nvPr>
        </p:nvSpPr>
        <p:spPr/>
        <p:txBody>
          <a:bodyPr>
            <a:normAutofit fontScale="77500" lnSpcReduction="20000"/>
          </a:bodyPr>
          <a:lstStyle/>
          <a:p>
            <a:r>
              <a:rPr lang="da" b="1" dirty="0"/>
              <a:t>E-mail-politik : </a:t>
            </a:r>
            <a:r>
              <a:rPr lang="da" dirty="0"/>
              <a:t>E-mail er en kritisk kommunikationskanal for virksomheder af alle typer, og misbrug af e-mail kan udgøre mange trusler mod sikkerheden i din virksomhed, uanset om det er medarbejdere, der bruger e-mail til at distribuere fortrolige oplysninger eller utilsigtet udsætter dit netværk for en virus.</a:t>
            </a:r>
          </a:p>
          <a:p>
            <a:endParaRPr lang="en-US" dirty="0"/>
          </a:p>
          <a:p>
            <a:r>
              <a:rPr lang="da" b="1" dirty="0"/>
              <a:t>Politik for beskyttelse af slutbrugerkrypteringsnøgler : </a:t>
            </a:r>
            <a:r>
              <a:rPr lang="da" dirty="0"/>
              <a:t>Visse dokumenter og kommunikationer i din virksomhed eller distribueret til dine slutbrugere skal muligvis krypteres af sikkerhedsmæssige årsager. Hav en politik på plads for at beskytte disse krypteringsnøgler, så de ikke afsløres eller bruges svigagtigt.</a:t>
            </a:r>
          </a:p>
          <a:p>
            <a:endParaRPr lang="en-US" dirty="0"/>
          </a:p>
          <a:p>
            <a:r>
              <a:rPr lang="da" b="1" dirty="0"/>
              <a:t>Adgangskodebeskyttelsespolitik : </a:t>
            </a:r>
            <a:r>
              <a:rPr lang="da" dirty="0"/>
              <a:t>Dine medarbejdere har sandsynligvis et utal af adgangskoder, de skal holde styr på og bruge i hverdagen, og din virksomhed bør have klare, eksplicitte standarder for at skabe stærke adgangskoder til deres computere, e-mailkonti, elektroniske enheder og ethvert adgangspunkt, de har til dine data eller netværk.</a:t>
            </a:r>
            <a:endParaRPr lang="tr-TR" dirty="0"/>
          </a:p>
        </p:txBody>
      </p:sp>
      <p:pic>
        <p:nvPicPr>
          <p:cNvPr id="6" name="Grafik 4">
            <a:extLst>
              <a:ext uri="{FF2B5EF4-FFF2-40B4-BE49-F238E27FC236}">
                <a16:creationId xmlns:a16="http://schemas.microsoft.com/office/drawing/2014/main" id="{69F0A1C3-2996-E376-A6D0-B17792F34F7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30B675FF-5121-08F6-F204-EE1CC0DA3D0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465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2D4B2B6-B617-1350-29AD-684335268649}"/>
              </a:ext>
            </a:extLst>
          </p:cNvPr>
          <p:cNvSpPr>
            <a:spLocks noGrp="1"/>
          </p:cNvSpPr>
          <p:nvPr>
            <p:ph type="title"/>
          </p:nvPr>
        </p:nvSpPr>
        <p:spPr>
          <a:xfrm>
            <a:off x="2010053" y="215170"/>
            <a:ext cx="10515600" cy="1325563"/>
          </a:xfrm>
        </p:spPr>
        <p:txBody>
          <a:bodyPr>
            <a:normAutofit fontScale="90000"/>
          </a:bodyPr>
          <a:lstStyle/>
          <a:p>
            <a:r>
              <a:rPr lang="da" dirty="0"/>
              <a:t> </a:t>
            </a:r>
            <a:br>
              <a:rPr lang="tr-TR" dirty="0"/>
            </a:br>
            <a:r>
              <a:rPr lang="da" dirty="0"/>
              <a:t>Øvelser af </a:t>
            </a:r>
            <a:br>
              <a:rPr lang="tr-TR" dirty="0"/>
            </a:br>
            <a:r>
              <a:rPr lang="da" dirty="0"/>
              <a:t>informationssikkerhedspolitik</a:t>
            </a:r>
            <a:endParaRPr lang="tr-TR" dirty="0"/>
          </a:p>
        </p:txBody>
      </p:sp>
      <p:sp>
        <p:nvSpPr>
          <p:cNvPr id="3" name="İçerik Yer Tutucusu 2">
            <a:extLst>
              <a:ext uri="{FF2B5EF4-FFF2-40B4-BE49-F238E27FC236}">
                <a16:creationId xmlns:a16="http://schemas.microsoft.com/office/drawing/2014/main" id="{7987A42C-5E51-E8A1-1257-7896E9B4EAC6}"/>
              </a:ext>
            </a:extLst>
          </p:cNvPr>
          <p:cNvSpPr>
            <a:spLocks noGrp="1"/>
          </p:cNvSpPr>
          <p:nvPr>
            <p:ph idx="1"/>
          </p:nvPr>
        </p:nvSpPr>
        <p:spPr/>
        <p:txBody>
          <a:bodyPr/>
          <a:lstStyle/>
          <a:p>
            <a:r>
              <a:rPr lang="da" b="1" dirty="0"/>
              <a:t>1. Lås din session: </a:t>
            </a:r>
            <a:r>
              <a:rPr lang="da" dirty="0"/>
              <a:t>Styrk dine onlinekonti ved at aktivere de stærkeste tilgængelige godkendelsesværktøjer, såsom biometri (en persons målbare biologiske spor), sikkerhedsnøgler eller en unik engangskode genereret af et applikationsværktøj på din mobilenhed. Dine brugernavne og adgangskoder er muligvis ikke tilstrækkelige til at beskytte konti som e-mail, bank og sociale medier.</a:t>
            </a:r>
            <a:endParaRPr lang="tr-TR" dirty="0"/>
          </a:p>
          <a:p>
            <a:r>
              <a:rPr lang="da" b="1" dirty="0">
                <a:solidFill>
                  <a:srgbClr val="FF0000"/>
                </a:solidFill>
              </a:rPr>
              <a:t>Øvelser-1:</a:t>
            </a:r>
            <a:endParaRPr lang="tr-TR" b="1" dirty="0">
              <a:solidFill>
                <a:srgbClr val="FF0000"/>
              </a:solidFill>
            </a:endParaRPr>
          </a:p>
          <a:p>
            <a:r>
              <a:rPr lang="da" dirty="0"/>
              <a:t>For at få computeren til at låse automatisk, når du rejser dig fra computeren.</a:t>
            </a:r>
            <a:endParaRPr lang="tr-TR" dirty="0"/>
          </a:p>
          <a:p>
            <a:r>
              <a:rPr lang="da" b="1" i="1" dirty="0"/>
              <a:t>Trin-1: </a:t>
            </a:r>
            <a:r>
              <a:rPr lang="da" dirty="0"/>
              <a:t>Klik på knappen Windows-indstillinger.</a:t>
            </a:r>
            <a:endParaRPr lang="tr-TR" dirty="0"/>
          </a:p>
          <a:p>
            <a:endParaRPr lang="tr-TR" dirty="0"/>
          </a:p>
        </p:txBody>
      </p:sp>
      <p:pic>
        <p:nvPicPr>
          <p:cNvPr id="7" name="Resim 6">
            <a:extLst>
              <a:ext uri="{FF2B5EF4-FFF2-40B4-BE49-F238E27FC236}">
                <a16:creationId xmlns:a16="http://schemas.microsoft.com/office/drawing/2014/main" id="{14B2A794-98CE-B741-47E6-484D16CA3ED4}"/>
              </a:ext>
            </a:extLst>
          </p:cNvPr>
          <p:cNvPicPr>
            <a:picLocks noChangeAspect="1"/>
          </p:cNvPicPr>
          <p:nvPr/>
        </p:nvPicPr>
        <p:blipFill rotWithShape="1">
          <a:blip r:embed="rId2">
            <a:extLst>
              <a:ext uri="{28A0092B-C50C-407E-A947-70E740481C1C}">
                <a14:useLocalDpi xmlns:a14="http://schemas.microsoft.com/office/drawing/2010/main" val="0"/>
              </a:ext>
            </a:extLst>
          </a:blip>
          <a:srcRect t="4590" b="7481"/>
          <a:stretch/>
        </p:blipFill>
        <p:spPr>
          <a:xfrm>
            <a:off x="9987380" y="5256067"/>
            <a:ext cx="1499586" cy="1318571"/>
          </a:xfrm>
          <a:prstGeom prst="rect">
            <a:avLst/>
          </a:prstGeom>
        </p:spPr>
      </p:pic>
      <p:pic>
        <p:nvPicPr>
          <p:cNvPr id="6" name="Grafik 4">
            <a:extLst>
              <a:ext uri="{FF2B5EF4-FFF2-40B4-BE49-F238E27FC236}">
                <a16:creationId xmlns:a16="http://schemas.microsoft.com/office/drawing/2014/main" id="{E47A8DA4-C276-5EF8-71E3-3BC70225C07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467ECCAB-54EE-D7B0-4B90-AD26D6ECF74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157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8A4B07A-1240-1B93-141E-06C061ECD277}"/>
              </a:ext>
            </a:extLst>
          </p:cNvPr>
          <p:cNvSpPr>
            <a:spLocks noGrp="1"/>
          </p:cNvSpPr>
          <p:nvPr>
            <p:ph type="title"/>
          </p:nvPr>
        </p:nvSpPr>
        <p:spPr>
          <a:xfrm>
            <a:off x="1601680" y="310082"/>
            <a:ext cx="10515600" cy="1325563"/>
          </a:xfrm>
        </p:spPr>
        <p:txBody>
          <a:bodyPr/>
          <a:lstStyle/>
          <a:p>
            <a:r>
              <a:rPr lang="da" sz="4400" spc="10" dirty="0">
                <a:effectLst/>
                <a:latin typeface="Calibri Light" panose="020F0302020204030204" pitchFamily="34" charset="0"/>
                <a:ea typeface="Times New Roman" panose="02020603050405020304" pitchFamily="18" charset="0"/>
                <a:cs typeface="Calibri Light" panose="020F0302020204030204" pitchFamily="34" charset="0"/>
              </a:rPr>
              <a:t>Prøve-1 ( </a:t>
            </a:r>
            <a:r>
              <a:rPr lang="da" sz="4400" spc="10" dirty="0" err="1">
                <a:effectLst/>
                <a:latin typeface="Calibri Light" panose="020F0302020204030204" pitchFamily="34" charset="0"/>
                <a:ea typeface="Times New Roman" panose="02020603050405020304" pitchFamily="18" charset="0"/>
                <a:cs typeface="Calibri Light" panose="020F0302020204030204" pitchFamily="34" charset="0"/>
              </a:rPr>
              <a:t>fortsætter </a:t>
            </a:r>
            <a:r>
              <a:rPr lang="da" sz="4400"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42CE36BB-F4C9-4CBB-E662-06AA45877F09}"/>
              </a:ext>
            </a:extLst>
          </p:cNvPr>
          <p:cNvSpPr>
            <a:spLocks noGrp="1"/>
          </p:cNvSpPr>
          <p:nvPr>
            <p:ph idx="1"/>
          </p:nvPr>
        </p:nvSpPr>
        <p:spPr/>
        <p:txBody>
          <a:bodyPr/>
          <a:lstStyle/>
          <a:p>
            <a:r>
              <a:rPr lang="da" b="1" i="1" dirty="0"/>
              <a:t>Trin-2: </a:t>
            </a:r>
            <a:r>
              <a:rPr lang="da" dirty="0"/>
              <a:t>Klik på fanen Konti.</a:t>
            </a:r>
          </a:p>
          <a:p>
            <a:pPr marL="0" indent="0">
              <a:buNone/>
            </a:pPr>
            <a:endParaRPr lang="en-US" dirty="0"/>
          </a:p>
        </p:txBody>
      </p:sp>
      <p:pic>
        <p:nvPicPr>
          <p:cNvPr id="6" name="Resim 5">
            <a:extLst>
              <a:ext uri="{FF2B5EF4-FFF2-40B4-BE49-F238E27FC236}">
                <a16:creationId xmlns:a16="http://schemas.microsoft.com/office/drawing/2014/main" id="{64C6A04D-5D65-E4E9-3CED-375133F8665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3024" y="2510790"/>
            <a:ext cx="8124825" cy="3723430"/>
          </a:xfrm>
          <a:prstGeom prst="rect">
            <a:avLst/>
          </a:prstGeom>
          <a:noFill/>
          <a:ln>
            <a:noFill/>
          </a:ln>
        </p:spPr>
      </p:pic>
      <p:pic>
        <p:nvPicPr>
          <p:cNvPr id="4" name="Grafik 4">
            <a:extLst>
              <a:ext uri="{FF2B5EF4-FFF2-40B4-BE49-F238E27FC236}">
                <a16:creationId xmlns:a16="http://schemas.microsoft.com/office/drawing/2014/main" id="{C4279B76-2887-E286-709E-C65F8DB7D1D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ACCBE1AF-0541-38CD-8B69-FFC5F5F2D34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040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97D07EB2-A4C4-9414-ADC9-CEE3A7E76689}"/>
              </a:ext>
            </a:extLst>
          </p:cNvPr>
          <p:cNvSpPr>
            <a:spLocks noGrp="1"/>
          </p:cNvSpPr>
          <p:nvPr>
            <p:ph type="title"/>
          </p:nvPr>
        </p:nvSpPr>
        <p:spPr>
          <a:xfrm>
            <a:off x="1676400" y="329397"/>
            <a:ext cx="10515600" cy="1325563"/>
          </a:xfrm>
        </p:spPr>
        <p:txBody>
          <a:bodyPr/>
          <a:lstStyle/>
          <a:p>
            <a:r>
              <a:rPr lang="da" sz="4400" b="1" spc="10" dirty="0">
                <a:effectLst/>
                <a:latin typeface="Calibri Light" panose="020F0302020204030204" pitchFamily="34" charset="0"/>
                <a:ea typeface="Times New Roman" panose="02020603050405020304" pitchFamily="18" charset="0"/>
                <a:cs typeface="Calibri Light" panose="020F0302020204030204" pitchFamily="34" charset="0"/>
              </a:rPr>
              <a:t>Prøve-1 ( </a:t>
            </a:r>
            <a:r>
              <a:rPr lang="da" sz="4400" b="1" spc="10" dirty="0" err="1">
                <a:effectLst/>
                <a:latin typeface="Calibri Light" panose="020F0302020204030204" pitchFamily="34" charset="0"/>
                <a:ea typeface="Times New Roman" panose="02020603050405020304" pitchFamily="18" charset="0"/>
                <a:cs typeface="Calibri Light" panose="020F0302020204030204" pitchFamily="34" charset="0"/>
              </a:rPr>
              <a:t>fortsætter </a:t>
            </a:r>
            <a:r>
              <a:rPr lang="da" sz="4400" b="1"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6" name="Metin Yer Tutucusu 5">
            <a:extLst>
              <a:ext uri="{FF2B5EF4-FFF2-40B4-BE49-F238E27FC236}">
                <a16:creationId xmlns:a16="http://schemas.microsoft.com/office/drawing/2014/main" id="{615CF3A6-B8A4-E74B-7857-FD2D7ED6BC7A}"/>
              </a:ext>
            </a:extLst>
          </p:cNvPr>
          <p:cNvSpPr>
            <a:spLocks noGrp="1"/>
          </p:cNvSpPr>
          <p:nvPr>
            <p:ph type="body" idx="1"/>
          </p:nvPr>
        </p:nvSpPr>
        <p:spPr/>
        <p:txBody>
          <a:bodyPr/>
          <a:lstStyle/>
          <a:p>
            <a:r>
              <a:rPr lang="da" sz="2400" b="1" i="1" dirty="0">
                <a:effectLst/>
                <a:latin typeface="Calibri" panose="020F0502020204030204" pitchFamily="34" charset="0"/>
                <a:ea typeface="Times New Roman" panose="02020603050405020304" pitchFamily="18" charset="0"/>
              </a:rPr>
              <a:t>Trin-3: </a:t>
            </a:r>
            <a:r>
              <a:rPr lang="da" sz="2400" dirty="0">
                <a:effectLst/>
                <a:latin typeface="Calibri" panose="020F0502020204030204" pitchFamily="34" charset="0"/>
                <a:ea typeface="Times New Roman" panose="02020603050405020304" pitchFamily="18" charset="0"/>
              </a:rPr>
              <a:t>Klik på sektionen Log ind</a:t>
            </a:r>
            <a:endParaRPr lang="tr-TR" sz="2400" dirty="0">
              <a:effectLst/>
              <a:latin typeface="Calibri" panose="020F0502020204030204" pitchFamily="34" charset="0"/>
              <a:ea typeface="Times New Roman" panose="02020603050405020304" pitchFamily="18" charset="0"/>
            </a:endParaRPr>
          </a:p>
        </p:txBody>
      </p:sp>
      <p:sp>
        <p:nvSpPr>
          <p:cNvPr id="7" name="Metin Yer Tutucusu 6">
            <a:extLst>
              <a:ext uri="{FF2B5EF4-FFF2-40B4-BE49-F238E27FC236}">
                <a16:creationId xmlns:a16="http://schemas.microsoft.com/office/drawing/2014/main" id="{23DBB235-6A9E-5BB6-2F1C-5B80FD656CE2}"/>
              </a:ext>
            </a:extLst>
          </p:cNvPr>
          <p:cNvSpPr>
            <a:spLocks noGrp="1"/>
          </p:cNvSpPr>
          <p:nvPr>
            <p:ph type="body" sz="quarter" idx="3"/>
          </p:nvPr>
        </p:nvSpPr>
        <p:spPr/>
        <p:txBody>
          <a:bodyPr>
            <a:normAutofit/>
          </a:bodyPr>
          <a:lstStyle/>
          <a:p>
            <a:r>
              <a:rPr lang="da" sz="2000" b="1"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Trin-4 </a:t>
            </a:r>
            <a:r>
              <a:rPr lang="da"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Aktiver til Dynamic Lock </a:t>
            </a:r>
            <a:r>
              <a:rPr lang="da" sz="20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-specifikationen</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çerik Yer Tutucusu 8">
            <a:extLst>
              <a:ext uri="{FF2B5EF4-FFF2-40B4-BE49-F238E27FC236}">
                <a16:creationId xmlns:a16="http://schemas.microsoft.com/office/drawing/2014/main" id="{D9374F6A-F6EE-09F7-96B3-A7D078CEA266}"/>
              </a:ext>
            </a:extLst>
          </p:cNvPr>
          <p:cNvPicPr>
            <a:picLocks noGrp="1" noChangeAspect="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6287609" y="2651046"/>
            <a:ext cx="5808745" cy="2409225"/>
          </a:xfrm>
          <a:prstGeom prst="rect">
            <a:avLst/>
          </a:prstGeom>
          <a:noFill/>
          <a:ln>
            <a:noFill/>
          </a:ln>
        </p:spPr>
      </p:pic>
      <p:pic>
        <p:nvPicPr>
          <p:cNvPr id="14" name="İçerik Yer Tutucusu 13">
            <a:extLst>
              <a:ext uri="{FF2B5EF4-FFF2-40B4-BE49-F238E27FC236}">
                <a16:creationId xmlns:a16="http://schemas.microsoft.com/office/drawing/2014/main" id="{ECEAC853-6F4A-7871-A777-C3D338BCC0CE}"/>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65163" y="2505075"/>
            <a:ext cx="5157787" cy="2999037"/>
          </a:xfrm>
          <a:prstGeom prst="rect">
            <a:avLst/>
          </a:prstGeom>
          <a:noFill/>
          <a:ln>
            <a:noFill/>
          </a:ln>
        </p:spPr>
      </p:pic>
      <p:pic>
        <p:nvPicPr>
          <p:cNvPr id="2" name="Grafik 4">
            <a:extLst>
              <a:ext uri="{FF2B5EF4-FFF2-40B4-BE49-F238E27FC236}">
                <a16:creationId xmlns:a16="http://schemas.microsoft.com/office/drawing/2014/main" id="{6233F0A2-00D2-B321-9F69-050D21EDDF6D}"/>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7C51C1E2-4830-CF22-7214-1AC7F15E75E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5289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09D1163-1BD7-0F56-6BD2-8F019C1A6570}"/>
              </a:ext>
            </a:extLst>
          </p:cNvPr>
          <p:cNvSpPr>
            <a:spLocks noGrp="1"/>
          </p:cNvSpPr>
          <p:nvPr>
            <p:ph type="title"/>
          </p:nvPr>
        </p:nvSpPr>
        <p:spPr>
          <a:xfrm>
            <a:off x="1676400" y="357616"/>
            <a:ext cx="10515600" cy="1325563"/>
          </a:xfrm>
        </p:spPr>
        <p:txBody>
          <a:bodyPr/>
          <a:lstStyle/>
          <a:p>
            <a:r>
              <a:rPr lang="da" dirty="0"/>
              <a:t>Øvelser af </a:t>
            </a:r>
            <a:br>
              <a:rPr lang="tr-TR" dirty="0"/>
            </a:br>
            <a:r>
              <a:rPr lang="da" dirty="0"/>
              <a:t>informationssikkerhedspolitik</a:t>
            </a:r>
            <a:endParaRPr lang="tr-TR" dirty="0"/>
          </a:p>
        </p:txBody>
      </p:sp>
      <p:sp>
        <p:nvSpPr>
          <p:cNvPr id="3" name="İçerik Yer Tutucusu 2">
            <a:extLst>
              <a:ext uri="{FF2B5EF4-FFF2-40B4-BE49-F238E27FC236}">
                <a16:creationId xmlns:a16="http://schemas.microsoft.com/office/drawing/2014/main" id="{078D90FE-C342-33B5-B98A-FE4F349311DC}"/>
              </a:ext>
            </a:extLst>
          </p:cNvPr>
          <p:cNvSpPr>
            <a:spLocks noGrp="1"/>
          </p:cNvSpPr>
          <p:nvPr>
            <p:ph idx="1"/>
          </p:nvPr>
        </p:nvSpPr>
        <p:spPr>
          <a:xfrm>
            <a:off x="838200" y="1825624"/>
            <a:ext cx="10827058" cy="4674759"/>
          </a:xfrm>
        </p:spPr>
        <p:txBody>
          <a:bodyPr>
            <a:noAutofit/>
          </a:bodyPr>
          <a:lstStyle/>
          <a:p>
            <a:r>
              <a:rPr lang="da" sz="2400" b="1" dirty="0"/>
              <a:t>2- Opret en stærk adgangskode: </a:t>
            </a:r>
            <a:r>
              <a:rPr lang="da" sz="2400" dirty="0"/>
              <a:t>Adgangskode har en vigtig plads i informationssikkerheden. Svage adgangskoder kan løses på kort tid med programmer til at knække adgangskoder. Vi bruger en adgangskode, når vi opretter en e-mail-konto, sætter en adgangskode på computerens login. Adgangskoder skal oprettes i henhold til følgende kriterier :</a:t>
            </a:r>
          </a:p>
          <a:p>
            <a:r>
              <a:rPr lang="da" sz="2400" dirty="0" err="1"/>
              <a:t>Adgangskoder</a:t>
            </a:r>
            <a:r>
              <a:rPr lang="da" sz="2400" dirty="0"/>
              <a:t> </a:t>
            </a:r>
            <a:r>
              <a:rPr lang="da" sz="2400" dirty="0" err="1"/>
              <a:t>skal </a:t>
            </a:r>
            <a:r>
              <a:rPr lang="da" sz="2400" dirty="0"/>
              <a:t>være på </a:t>
            </a:r>
            <a:r>
              <a:rPr lang="da" sz="2400" dirty="0" err="1"/>
              <a:t>mindst </a:t>
            </a:r>
            <a:r>
              <a:rPr lang="da" sz="2400" dirty="0"/>
              <a:t>8 </a:t>
            </a:r>
            <a:r>
              <a:rPr lang="da" sz="2400" dirty="0" err="1"/>
              <a:t>tegn</a:t>
            </a:r>
            <a:r>
              <a:rPr lang="da" sz="2400" dirty="0"/>
              <a:t> </a:t>
            </a:r>
            <a:r>
              <a:rPr lang="da" sz="2400" dirty="0" err="1"/>
              <a:t>lang</a:t>
            </a:r>
            <a:r>
              <a:rPr lang="da" sz="2400" dirty="0"/>
              <a:t> </a:t>
            </a:r>
            <a:r>
              <a:rPr lang="da" sz="2400" dirty="0" err="1"/>
              <a:t>og</a:t>
            </a:r>
            <a:r>
              <a:rPr lang="da" sz="2400" dirty="0"/>
              <a:t> </a:t>
            </a:r>
            <a:r>
              <a:rPr lang="da" sz="2400" dirty="0" err="1"/>
              <a:t>indeholde </a:t>
            </a:r>
            <a:r>
              <a:rPr lang="da" sz="2400" dirty="0"/>
              <a:t>mindst </a:t>
            </a:r>
            <a:r>
              <a:rPr lang="da" sz="2400" dirty="0" err="1"/>
              <a:t>_</a:t>
            </a:r>
            <a:r>
              <a:rPr lang="da" sz="2400" dirty="0"/>
              <a:t> </a:t>
            </a:r>
            <a:r>
              <a:rPr lang="da" sz="2400" dirty="0" err="1"/>
              <a:t>en</a:t>
            </a:r>
            <a:r>
              <a:rPr lang="da" sz="2400" dirty="0"/>
              <a:t> </a:t>
            </a:r>
            <a:r>
              <a:rPr lang="da" sz="2400" dirty="0" err="1"/>
              <a:t>store bogstaver</a:t>
            </a:r>
            <a:r>
              <a:rPr lang="da" sz="2400" dirty="0"/>
              <a:t> </a:t>
            </a:r>
            <a:r>
              <a:rPr lang="da" sz="2400" dirty="0" err="1"/>
              <a:t>brev </a:t>
            </a:r>
            <a:r>
              <a:rPr lang="da" sz="2400" dirty="0"/>
              <a:t>, </a:t>
            </a:r>
            <a:r>
              <a:rPr lang="da" sz="2400" dirty="0" err="1"/>
              <a:t>et</a:t>
            </a:r>
            <a:r>
              <a:rPr lang="da" sz="2400" dirty="0"/>
              <a:t> </a:t>
            </a:r>
            <a:r>
              <a:rPr lang="da" sz="2400" dirty="0" err="1"/>
              <a:t>små bogstaver</a:t>
            </a:r>
            <a:r>
              <a:rPr lang="da" sz="2400" dirty="0"/>
              <a:t> </a:t>
            </a:r>
            <a:r>
              <a:rPr lang="da" sz="2400" dirty="0" err="1"/>
              <a:t>brev </a:t>
            </a:r>
            <a:r>
              <a:rPr lang="da" sz="2400" dirty="0"/>
              <a:t>, </a:t>
            </a:r>
            <a:r>
              <a:rPr lang="da" sz="2400" dirty="0" err="1"/>
              <a:t>et</a:t>
            </a:r>
            <a:r>
              <a:rPr lang="da" sz="2400" dirty="0"/>
              <a:t> </a:t>
            </a:r>
            <a:r>
              <a:rPr lang="da" sz="2400" dirty="0" err="1"/>
              <a:t>nummer </a:t>
            </a:r>
            <a:r>
              <a:rPr lang="da" sz="2400" dirty="0"/>
              <a:t>, </a:t>
            </a:r>
            <a:r>
              <a:rPr lang="da" sz="2400" dirty="0" err="1"/>
              <a:t>og</a:t>
            </a:r>
            <a:r>
              <a:rPr lang="da" sz="2400" dirty="0"/>
              <a:t> </a:t>
            </a:r>
            <a:r>
              <a:rPr lang="da" sz="2400" dirty="0" err="1"/>
              <a:t>en</a:t>
            </a:r>
            <a:r>
              <a:rPr lang="da" sz="2400" dirty="0"/>
              <a:t> </a:t>
            </a:r>
            <a:r>
              <a:rPr lang="da" sz="2400" dirty="0" err="1"/>
              <a:t>særlig</a:t>
            </a:r>
            <a:r>
              <a:rPr lang="da" sz="2400" dirty="0"/>
              <a:t> </a:t>
            </a:r>
            <a:r>
              <a:rPr lang="da" sz="2400" dirty="0" err="1"/>
              <a:t>tegn </a:t>
            </a:r>
            <a:r>
              <a:rPr lang="da" sz="2400" dirty="0"/>
              <a:t>(.-+=_,!@$#*%&lt;&gt;[]{}).</a:t>
            </a:r>
          </a:p>
          <a:p>
            <a:r>
              <a:rPr lang="da" sz="2400" dirty="0" err="1"/>
              <a:t>Det</a:t>
            </a:r>
            <a:r>
              <a:rPr lang="da" sz="2400" dirty="0"/>
              <a:t> </a:t>
            </a:r>
            <a:r>
              <a:rPr lang="da" sz="2400" dirty="0" err="1"/>
              <a:t>adgangskode</a:t>
            </a:r>
            <a:r>
              <a:rPr lang="da" sz="2400" dirty="0"/>
              <a:t> </a:t>
            </a:r>
            <a:r>
              <a:rPr lang="da" sz="2400" dirty="0" err="1"/>
              <a:t>Mark</a:t>
            </a:r>
            <a:r>
              <a:rPr lang="da" sz="2400" dirty="0"/>
              <a:t> </a:t>
            </a:r>
            <a:r>
              <a:rPr lang="da" sz="2400" dirty="0" err="1"/>
              <a:t>bør </a:t>
            </a:r>
            <a:r>
              <a:rPr lang="da" sz="2400" dirty="0"/>
              <a:t>ikke </a:t>
            </a:r>
            <a:r>
              <a:rPr lang="da" sz="2400" dirty="0" err="1"/>
              <a:t>efterlades</a:t>
            </a:r>
            <a:r>
              <a:rPr lang="da" sz="2400" dirty="0"/>
              <a:t> </a:t>
            </a:r>
            <a:r>
              <a:rPr lang="da" sz="2400" dirty="0" err="1"/>
              <a:t>blank</a:t>
            </a:r>
            <a:r>
              <a:rPr lang="da" sz="2400" dirty="0"/>
              <a:t> </a:t>
            </a:r>
            <a:r>
              <a:rPr lang="da" sz="2400" dirty="0" err="1"/>
              <a:t>eller</a:t>
            </a:r>
            <a:r>
              <a:rPr lang="da" sz="2400" dirty="0"/>
              <a:t> </a:t>
            </a:r>
            <a:r>
              <a:rPr lang="da" sz="2400" dirty="0" err="1"/>
              <a:t>standard </a:t>
            </a:r>
            <a:r>
              <a:rPr lang="da" sz="2400" dirty="0"/>
              <a:t>; 123456, 01062022, </a:t>
            </a:r>
            <a:r>
              <a:rPr lang="da" sz="2400" dirty="0" err="1"/>
              <a:t>qwerty </a:t>
            </a:r>
            <a:r>
              <a:rPr lang="da" sz="2400" dirty="0"/>
              <a:t>, </a:t>
            </a:r>
            <a:r>
              <a:rPr lang="da" sz="2400" dirty="0" err="1"/>
              <a:t>adgangskode</a:t>
            </a:r>
            <a:r>
              <a:rPr lang="da" sz="2400" dirty="0"/>
              <a:t> </a:t>
            </a:r>
            <a:r>
              <a:rPr lang="da" sz="2400" dirty="0" err="1"/>
              <a:t>osv </a:t>
            </a:r>
            <a:r>
              <a:rPr lang="da" sz="2400" dirty="0"/>
              <a:t>. </a:t>
            </a:r>
            <a:r>
              <a:rPr lang="da" sz="2400" dirty="0" err="1"/>
              <a:t>Adgangskoder</a:t>
            </a:r>
            <a:r>
              <a:rPr lang="da" sz="2400" dirty="0"/>
              <a:t> ikke </a:t>
            </a:r>
            <a:r>
              <a:rPr lang="da" sz="2400" dirty="0" err="1"/>
              <a:t>bør indeholde</a:t>
            </a:r>
            <a:r>
              <a:rPr lang="da" sz="2400" dirty="0"/>
              <a:t> </a:t>
            </a:r>
            <a:r>
              <a:rPr lang="da" sz="2400" dirty="0" err="1"/>
              <a:t>personlig</a:t>
            </a:r>
            <a:r>
              <a:rPr lang="da" sz="2400" dirty="0"/>
              <a:t> </a:t>
            </a:r>
            <a:r>
              <a:rPr lang="da" sz="2400" dirty="0" err="1"/>
              <a:t>oplysninger </a:t>
            </a:r>
            <a:r>
              <a:rPr lang="da" sz="2400" dirty="0"/>
              <a:t>( </a:t>
            </a:r>
            <a:r>
              <a:rPr lang="da" sz="2400" dirty="0" err="1"/>
              <a:t>din</a:t>
            </a:r>
            <a:r>
              <a:rPr lang="da" sz="2400" dirty="0"/>
              <a:t> </a:t>
            </a:r>
            <a:r>
              <a:rPr lang="da" sz="2400" dirty="0" err="1"/>
              <a:t>barnets </a:t>
            </a:r>
            <a:r>
              <a:rPr lang="da" sz="2400" dirty="0"/>
              <a:t>navn , </a:t>
            </a:r>
            <a:r>
              <a:rPr lang="da" sz="2400" dirty="0" err="1"/>
              <a:t>fødselsdato eller </a:t>
            </a:r>
            <a:r>
              <a:rPr lang="da" sz="2400" dirty="0"/>
              <a:t>_ </a:t>
            </a:r>
            <a:r>
              <a:rPr lang="da" sz="2400" dirty="0" err="1"/>
              <a:t>_</a:t>
            </a:r>
            <a:r>
              <a:rPr lang="da" sz="2400" dirty="0"/>
              <a:t> </a:t>
            </a:r>
            <a:r>
              <a:rPr lang="da" sz="2400" dirty="0" err="1"/>
              <a:t>institutionens </a:t>
            </a:r>
            <a:r>
              <a:rPr lang="da" sz="2400" dirty="0"/>
              <a:t>navn).</a:t>
            </a:r>
          </a:p>
          <a:p>
            <a:r>
              <a:rPr lang="da" sz="2400" dirty="0" err="1"/>
              <a:t>Forskellige</a:t>
            </a:r>
            <a:r>
              <a:rPr lang="da" sz="2400" dirty="0"/>
              <a:t> </a:t>
            </a:r>
            <a:r>
              <a:rPr lang="da" sz="2400" dirty="0" err="1"/>
              <a:t>adgangskoder</a:t>
            </a:r>
            <a:r>
              <a:rPr lang="da" sz="2400" dirty="0"/>
              <a:t> </a:t>
            </a:r>
            <a:r>
              <a:rPr lang="da" sz="2400" dirty="0" err="1"/>
              <a:t>skal </a:t>
            </a:r>
            <a:r>
              <a:rPr lang="da" sz="2400" dirty="0"/>
              <a:t>oprettes </a:t>
            </a:r>
            <a:r>
              <a:rPr lang="da" sz="2400" dirty="0" err="1"/>
              <a:t>_</a:t>
            </a:r>
            <a:r>
              <a:rPr lang="da" sz="2400" dirty="0"/>
              <a:t> </a:t>
            </a:r>
            <a:r>
              <a:rPr lang="da" sz="2400" dirty="0" err="1"/>
              <a:t>til</a:t>
            </a:r>
            <a:r>
              <a:rPr lang="da" sz="2400" dirty="0"/>
              <a:t> </a:t>
            </a:r>
            <a:r>
              <a:rPr lang="da" sz="2400" dirty="0" err="1"/>
              <a:t>forskellige</a:t>
            </a:r>
            <a:r>
              <a:rPr lang="da" sz="2400" dirty="0"/>
              <a:t> </a:t>
            </a:r>
            <a:r>
              <a:rPr lang="da" sz="2400" dirty="0" err="1"/>
              <a:t>systemer</a:t>
            </a:r>
            <a:r>
              <a:rPr lang="da" sz="2400" dirty="0"/>
              <a:t> </a:t>
            </a:r>
            <a:r>
              <a:rPr lang="da" sz="2400" dirty="0" err="1"/>
              <a:t>og</a:t>
            </a:r>
            <a:r>
              <a:rPr lang="da" sz="2400" dirty="0"/>
              <a:t> </a:t>
            </a:r>
            <a:r>
              <a:rPr lang="da" sz="2400" dirty="0" err="1"/>
              <a:t>regnskaber </a:t>
            </a:r>
            <a:r>
              <a:rPr lang="da" sz="2400" dirty="0"/>
              <a:t>.</a:t>
            </a:r>
          </a:p>
          <a:p>
            <a:r>
              <a:rPr lang="da" sz="2400" dirty="0" err="1"/>
              <a:t>Adgangskoder</a:t>
            </a:r>
            <a:r>
              <a:rPr lang="da" sz="2400" dirty="0"/>
              <a:t> </a:t>
            </a:r>
            <a:r>
              <a:rPr lang="da" sz="2400" dirty="0" err="1"/>
              <a:t>bør </a:t>
            </a:r>
            <a:r>
              <a:rPr lang="da" sz="2400" dirty="0"/>
              <a:t>ændres </a:t>
            </a:r>
            <a:r>
              <a:rPr lang="da" sz="2400" dirty="0" err="1"/>
              <a:t>_</a:t>
            </a:r>
            <a:r>
              <a:rPr lang="da" sz="2400" dirty="0"/>
              <a:t> </a:t>
            </a:r>
            <a:r>
              <a:rPr lang="da" sz="2400" dirty="0" err="1"/>
              <a:t>ofte </a:t>
            </a:r>
            <a:r>
              <a:rPr lang="da" sz="2400" dirty="0"/>
              <a:t>( </a:t>
            </a:r>
            <a:r>
              <a:rPr lang="da" sz="2400" dirty="0" err="1"/>
              <a:t>mindst</a:t>
            </a:r>
            <a:r>
              <a:rPr lang="da" sz="2400" dirty="0"/>
              <a:t> </a:t>
            </a:r>
            <a:r>
              <a:rPr lang="da" sz="2400" dirty="0" err="1"/>
              <a:t>hver </a:t>
            </a:r>
            <a:r>
              <a:rPr lang="da" sz="2400" dirty="0"/>
              <a:t>6. </a:t>
            </a:r>
            <a:r>
              <a:rPr lang="da" sz="2400" dirty="0" err="1"/>
              <a:t>måned </a:t>
            </a:r>
            <a:r>
              <a:rPr lang="da" sz="2400" dirty="0"/>
              <a:t>).</a:t>
            </a:r>
          </a:p>
          <a:p>
            <a:endParaRPr lang="tr-TR" sz="2400" dirty="0"/>
          </a:p>
        </p:txBody>
      </p:sp>
      <p:pic>
        <p:nvPicPr>
          <p:cNvPr id="4" name="Grafik 4">
            <a:extLst>
              <a:ext uri="{FF2B5EF4-FFF2-40B4-BE49-F238E27FC236}">
                <a16:creationId xmlns:a16="http://schemas.microsoft.com/office/drawing/2014/main" id="{E6A3098E-95D8-5C35-C2B6-887CF123C0FB}"/>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8B3F1B07-684B-4F9F-4E2C-5B94E1DAAC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113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C1B4EEB2-C0E6-F69A-6FC1-D8E962C73C9E}"/>
              </a:ext>
            </a:extLst>
          </p:cNvPr>
          <p:cNvSpPr>
            <a:spLocks noGrp="1"/>
          </p:cNvSpPr>
          <p:nvPr>
            <p:ph type="title"/>
          </p:nvPr>
        </p:nvSpPr>
        <p:spPr>
          <a:xfrm>
            <a:off x="2140140" y="-97173"/>
            <a:ext cx="4818888" cy="1481328"/>
          </a:xfrm>
        </p:spPr>
        <p:txBody>
          <a:bodyPr anchor="b">
            <a:normAutofit/>
          </a:bodyPr>
          <a:lstStyle/>
          <a:p>
            <a:r>
              <a:rPr lang="da" b="1" i="1" spc="10" dirty="0">
                <a:effectLst/>
                <a:latin typeface="Calibri Light" panose="020F0302020204030204" pitchFamily="34" charset="0"/>
                <a:ea typeface="Times New Roman" panose="02020603050405020304" pitchFamily="18" charset="0"/>
                <a:cs typeface="Calibri Light" panose="020F0302020204030204" pitchFamily="34" charset="0"/>
              </a:rPr>
              <a:t>Øvelser-2:</a:t>
            </a:r>
            <a:endParaRPr lang="tr-TR" dirty="0">
              <a:latin typeface="Calibri Light" panose="020F0302020204030204" pitchFamily="34" charset="0"/>
              <a:cs typeface="Calibri Light" panose="020F0302020204030204" pitchFamily="34" charset="0"/>
            </a:endParaRPr>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345E16E5-C830-B6B4-06A2-F164A2D28CF2}"/>
              </a:ext>
            </a:extLst>
          </p:cNvPr>
          <p:cNvSpPr>
            <a:spLocks noGrp="1"/>
          </p:cNvSpPr>
          <p:nvPr>
            <p:ph idx="1"/>
          </p:nvPr>
        </p:nvSpPr>
        <p:spPr>
          <a:xfrm>
            <a:off x="630936" y="2660904"/>
            <a:ext cx="4818888" cy="3547872"/>
          </a:xfrm>
        </p:spPr>
        <p:txBody>
          <a:bodyPr anchor="t">
            <a:normAutofit/>
          </a:bodyPr>
          <a:lstStyle/>
          <a:p>
            <a:pPr>
              <a:spcAft>
                <a:spcPts val="1000"/>
              </a:spcAft>
            </a:pPr>
            <a:r>
              <a:rPr lang="da" sz="2000" spc="10" dirty="0">
                <a:effectLst/>
                <a:latin typeface="Calibri" panose="020F0502020204030204" pitchFamily="34" charset="0"/>
                <a:ea typeface="Times New Roman" panose="02020603050405020304" pitchFamily="18" charset="0"/>
                <a:cs typeface="Calibri" panose="020F0502020204030204" pitchFamily="34" charset="0"/>
              </a:rPr>
              <a:t>Adgangskodesikkerhed, når du opretter en e-mail-konto gennem din virksomheds e-mail-tjenesteudbyder eller en offentlig e-mail-tjenesteudbyders applikation eller websted</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da" sz="2000" b="1" i="1" spc="10" dirty="0">
                <a:effectLst/>
                <a:latin typeface="Calibri" panose="020F0502020204030204" pitchFamily="34" charset="0"/>
                <a:ea typeface="Times New Roman" panose="02020603050405020304" pitchFamily="18" charset="0"/>
                <a:cs typeface="Calibri" panose="020F0502020204030204" pitchFamily="34" charset="0"/>
              </a:rPr>
              <a:t>Trin-1: </a:t>
            </a:r>
            <a:r>
              <a:rPr lang="da" sz="2000" spc="10" dirty="0">
                <a:effectLst/>
                <a:latin typeface="Calibri" panose="020F0502020204030204" pitchFamily="34" charset="0"/>
                <a:ea typeface="Times New Roman" panose="02020603050405020304" pitchFamily="18" charset="0"/>
                <a:cs typeface="Calibri" panose="020F0502020204030204" pitchFamily="34" charset="0"/>
              </a:rPr>
              <a:t>Åbn webstedet eller applikationen.</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da" sz="2000" b="1" i="1" spc="10" dirty="0">
                <a:effectLst/>
                <a:latin typeface="Calibri" panose="020F0502020204030204" pitchFamily="34" charset="0"/>
                <a:ea typeface="Times New Roman" panose="02020603050405020304" pitchFamily="18" charset="0"/>
                <a:cs typeface="Calibri" panose="020F0502020204030204" pitchFamily="34" charset="0"/>
              </a:rPr>
              <a:t>Trin-2: </a:t>
            </a:r>
            <a:r>
              <a:rPr lang="da" sz="2000" spc="10" dirty="0">
                <a:effectLst/>
                <a:latin typeface="Calibri" panose="020F0502020204030204" pitchFamily="34" charset="0"/>
                <a:ea typeface="Times New Roman" panose="02020603050405020304" pitchFamily="18" charset="0"/>
                <a:cs typeface="Calibri" panose="020F0502020204030204" pitchFamily="34" charset="0"/>
              </a:rPr>
              <a:t>Indtast dine personlige oplysninger for at oprette en konto.</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2000" dirty="0"/>
          </a:p>
        </p:txBody>
      </p:sp>
      <p:pic>
        <p:nvPicPr>
          <p:cNvPr id="4" name="Resim 3">
            <a:extLst>
              <a:ext uri="{FF2B5EF4-FFF2-40B4-BE49-F238E27FC236}">
                <a16:creationId xmlns:a16="http://schemas.microsoft.com/office/drawing/2014/main" id="{37C3FDBB-074A-8BDE-4618-FFD745EAF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099048" y="1395534"/>
            <a:ext cx="5458968" cy="4066931"/>
          </a:xfrm>
          <a:prstGeom prst="rect">
            <a:avLst/>
          </a:prstGeom>
          <a:noFill/>
        </p:spPr>
      </p:pic>
      <p:pic>
        <p:nvPicPr>
          <p:cNvPr id="5" name="Grafik 4">
            <a:extLst>
              <a:ext uri="{FF2B5EF4-FFF2-40B4-BE49-F238E27FC236}">
                <a16:creationId xmlns:a16="http://schemas.microsoft.com/office/drawing/2014/main" id="{D6D9C402-BA16-D204-CA5B-14F917DF493B}"/>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4C834D62-40BE-DAF9-96AB-E36F59C80B28}"/>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4604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BA884C2-CD1A-77D2-BE4B-A7803480A2BE}"/>
              </a:ext>
            </a:extLst>
          </p:cNvPr>
          <p:cNvSpPr>
            <a:spLocks noGrp="1"/>
          </p:cNvSpPr>
          <p:nvPr>
            <p:ph type="title"/>
          </p:nvPr>
        </p:nvSpPr>
        <p:spPr>
          <a:xfrm>
            <a:off x="1800225" y="258216"/>
            <a:ext cx="10515600" cy="1325563"/>
          </a:xfrm>
        </p:spPr>
        <p:txBody>
          <a:bodyPr/>
          <a:lstStyle/>
          <a:p>
            <a:r>
              <a:rPr lang="da" dirty="0"/>
              <a:t>Øvelser-2 ( </a:t>
            </a:r>
            <a:r>
              <a:rPr lang="da" dirty="0" err="1"/>
              <a:t>fortsætter </a:t>
            </a:r>
            <a:r>
              <a:rPr lang="da" dirty="0"/>
              <a:t>)</a:t>
            </a:r>
          </a:p>
        </p:txBody>
      </p:sp>
      <p:sp>
        <p:nvSpPr>
          <p:cNvPr id="3" name="İçerik Yer Tutucusu 2">
            <a:extLst>
              <a:ext uri="{FF2B5EF4-FFF2-40B4-BE49-F238E27FC236}">
                <a16:creationId xmlns:a16="http://schemas.microsoft.com/office/drawing/2014/main" id="{B17960A5-07EA-BAB5-6FCA-0011375497E2}"/>
              </a:ext>
            </a:extLst>
          </p:cNvPr>
          <p:cNvSpPr>
            <a:spLocks noGrp="1"/>
          </p:cNvSpPr>
          <p:nvPr>
            <p:ph idx="1"/>
          </p:nvPr>
        </p:nvSpPr>
        <p:spPr/>
        <p:txBody>
          <a:bodyPr>
            <a:normAutofit lnSpcReduction="10000"/>
          </a:bodyPr>
          <a:lstStyle/>
          <a:p>
            <a:r>
              <a:rPr lang="da" dirty="0"/>
              <a:t>Trin-3: Når du opretter en adgangskode, skal du bruge store bogstaver, små bogstaver, ciffer, symbolkombinationer sammen.</a:t>
            </a:r>
            <a:endParaRPr lang="tr-TR" dirty="0"/>
          </a:p>
          <a:p>
            <a:pPr lvl="1"/>
            <a:r>
              <a:rPr lang="da" dirty="0"/>
              <a:t>Nogle kodninger kan udføres for at gøre adgangskoden let at huske for brugeren. Du kan for eksempel skrive en sætning, der passer til emnet, og bruge de første tegn, tal og specialtegn i den sætning, du skrev.</a:t>
            </a:r>
            <a:endParaRPr lang="tr-TR" dirty="0"/>
          </a:p>
          <a:p>
            <a:pPr lvl="1"/>
            <a:r>
              <a:rPr lang="da" dirty="0"/>
              <a:t>Dette cybersikkerhedsprojekt er støttet af Erasmus+ 2021</a:t>
            </a:r>
            <a:endParaRPr lang="tr-TR" dirty="0"/>
          </a:p>
          <a:p>
            <a:r>
              <a:rPr lang="da" dirty="0"/>
              <a:t>Trin-4: Vi sætter vores adgangskode; TcpisbE+2021</a:t>
            </a:r>
            <a:endParaRPr lang="tr-TR" dirty="0"/>
          </a:p>
          <a:p>
            <a:r>
              <a:rPr lang="da" dirty="0"/>
              <a:t>Trin-5: Sørg for, at adgangskoden består af mindst 8 tegn. 12 tegn foretrækkes. Det kan siges, at den adgangskode, vi bruger, er egnet, fordi den har 12 tegn.</a:t>
            </a:r>
            <a:endParaRPr lang="tr-TR" dirty="0"/>
          </a:p>
          <a:p>
            <a:endParaRPr lang="tr-TR" dirty="0"/>
          </a:p>
        </p:txBody>
      </p:sp>
      <p:pic>
        <p:nvPicPr>
          <p:cNvPr id="7" name="Grafik 4">
            <a:extLst>
              <a:ext uri="{FF2B5EF4-FFF2-40B4-BE49-F238E27FC236}">
                <a16:creationId xmlns:a16="http://schemas.microsoft.com/office/drawing/2014/main" id="{4497A276-2911-A929-F3BA-289B13E7BF49}"/>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2FA59E31-7DE5-47E4-D039-9570976FB61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317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90D8B2-9A32-943E-F2E2-AD9403FE27B9}"/>
              </a:ext>
            </a:extLst>
          </p:cNvPr>
          <p:cNvSpPr>
            <a:spLocks noGrp="1"/>
          </p:cNvSpPr>
          <p:nvPr>
            <p:ph type="title"/>
          </p:nvPr>
        </p:nvSpPr>
        <p:spPr>
          <a:xfrm>
            <a:off x="1866900" y="306443"/>
            <a:ext cx="10515600" cy="1325563"/>
          </a:xfrm>
        </p:spPr>
        <p:txBody>
          <a:bodyPr/>
          <a:lstStyle/>
          <a:p>
            <a:r>
              <a:rPr lang="da" dirty="0"/>
              <a:t>Øvelser af </a:t>
            </a:r>
            <a:br>
              <a:rPr lang="tr-TR" dirty="0"/>
            </a:br>
            <a:r>
              <a:rPr lang="da" dirty="0"/>
              <a:t>informationssikkerhedspolitik</a:t>
            </a:r>
            <a:endParaRPr lang="tr-TR" dirty="0"/>
          </a:p>
        </p:txBody>
      </p:sp>
      <p:sp>
        <p:nvSpPr>
          <p:cNvPr id="47" name="İçerik Yer Tutucusu 2">
            <a:extLst>
              <a:ext uri="{FF2B5EF4-FFF2-40B4-BE49-F238E27FC236}">
                <a16:creationId xmlns:a16="http://schemas.microsoft.com/office/drawing/2014/main" id="{BB2859F8-2201-9086-1BE3-8B47E1FDEDCB}"/>
              </a:ext>
            </a:extLst>
          </p:cNvPr>
          <p:cNvSpPr>
            <a:spLocks noGrp="1"/>
          </p:cNvSpPr>
          <p:nvPr>
            <p:ph idx="1"/>
          </p:nvPr>
        </p:nvSpPr>
        <p:spPr/>
        <p:txBody>
          <a:bodyPr>
            <a:normAutofit fontScale="92500" lnSpcReduction="10000"/>
          </a:bodyPr>
          <a:lstStyle/>
          <a:p>
            <a:r>
              <a:rPr lang="da" sz="2400" dirty="0"/>
              <a:t>3- Adgang til sikre websteder (Sikker browser): Når du går online for at shoppe eller læse nyheder, bruger du en browser. Browsere er en af de primære måder at interagere med internettet på. Som følge heraf er browsere primære mål for cyberangribere. Brug altid den nyeste version af din browser og hold dit sikkerhedsskjold stærkt mod browserangreb.</a:t>
            </a:r>
            <a:endParaRPr lang="tr-TR" sz="2400" dirty="0"/>
          </a:p>
          <a:p>
            <a:r>
              <a:rPr lang="da" sz="2400" dirty="0"/>
              <a:t>Opdaterede browsere har de nyeste sikkerhedsrettelser og er meget sværere for cyberangribere at udnytte.</a:t>
            </a:r>
            <a:endParaRPr lang="tr-TR" sz="2400" dirty="0"/>
          </a:p>
          <a:p>
            <a:r>
              <a:rPr lang="da" sz="2400" dirty="0"/>
              <a:t>Moderne browsere kan genkende visse ondsindede websteder, der er designet til at skade. Hvis din browser giver dig besked om, at det websted, du er ved at besøge, er farligt, skal du lukke denne webside og prøve at finde den information, du leder efter, på et mere sikkert websted.</a:t>
            </a:r>
            <a:endParaRPr lang="tr-TR" sz="2400" dirty="0"/>
          </a:p>
          <a:p>
            <a:r>
              <a:rPr lang="da" sz="2400" dirty="0"/>
              <a:t>Før du sender følsomme oplysninger online, for eksempel når du sender dine kreditkortoplysninger til online shopping, skal du sikre dig, at din browser bruger HTTPS, som er et tegn på kryptering. For en sikker forbindelse skal du se efter krypteringsmærker såsom webstedsadressen, der starter med HTTPS, og et hængelåsikon i statuslinjen.</a:t>
            </a:r>
            <a:endParaRPr lang="tr-TR" sz="2400" dirty="0"/>
          </a:p>
        </p:txBody>
      </p:sp>
      <p:pic>
        <p:nvPicPr>
          <p:cNvPr id="4" name="Resim 3">
            <a:extLst>
              <a:ext uri="{FF2B5EF4-FFF2-40B4-BE49-F238E27FC236}">
                <a16:creationId xmlns:a16="http://schemas.microsoft.com/office/drawing/2014/main" id="{A299349D-23C7-3F2C-2B0E-D5311296E7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8575233" y="5712855"/>
            <a:ext cx="3240000" cy="928216"/>
          </a:xfrm>
          <a:prstGeom prst="rect">
            <a:avLst/>
          </a:prstGeom>
          <a:noFill/>
        </p:spPr>
      </p:pic>
      <p:pic>
        <p:nvPicPr>
          <p:cNvPr id="6" name="Grafik 4">
            <a:extLst>
              <a:ext uri="{FF2B5EF4-FFF2-40B4-BE49-F238E27FC236}">
                <a16:creationId xmlns:a16="http://schemas.microsoft.com/office/drawing/2014/main" id="{6220B1C7-1689-2879-912D-BEB6E4D62B8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114D82E8-3689-49E3-4C3E-B40A9308B08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2301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862E5A21-091D-FAA5-82D4-7AF021F98BA8}"/>
              </a:ext>
            </a:extLst>
          </p:cNvPr>
          <p:cNvSpPr>
            <a:spLocks noGrp="1"/>
          </p:cNvSpPr>
          <p:nvPr>
            <p:ph type="title"/>
          </p:nvPr>
        </p:nvSpPr>
        <p:spPr>
          <a:xfrm>
            <a:off x="1438275" y="404996"/>
            <a:ext cx="10515600" cy="1325563"/>
          </a:xfrm>
        </p:spPr>
        <p:txBody>
          <a:bodyPr/>
          <a:lstStyle/>
          <a:p>
            <a:r>
              <a:rPr lang="da" sz="4400" spc="10" dirty="0">
                <a:effectLst/>
                <a:latin typeface="Calibri Light" panose="020F0302020204030204" pitchFamily="34" charset="0"/>
                <a:ea typeface="Times New Roman" panose="02020603050405020304" pitchFamily="18" charset="0"/>
                <a:cs typeface="Calibri Light" panose="020F0302020204030204" pitchFamily="34" charset="0"/>
              </a:rPr>
              <a:t>Øvelser af </a:t>
            </a:r>
            <a:b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br>
            <a:r>
              <a:rPr lang="da" sz="4400" spc="10" dirty="0">
                <a:effectLst/>
                <a:latin typeface="Calibri Light" panose="020F0302020204030204" pitchFamily="34" charset="0"/>
                <a:ea typeface="Times New Roman" panose="02020603050405020304" pitchFamily="18" charset="0"/>
                <a:cs typeface="Calibri Light" panose="020F0302020204030204" pitchFamily="34" charset="0"/>
              </a:rPr>
              <a:t>informationssikkerhedspolitik</a:t>
            </a:r>
            <a:endParaRPr lang="tr-TR" dirty="0">
              <a:latin typeface="Calibri Light" panose="020F0302020204030204" pitchFamily="34" charset="0"/>
              <a:cs typeface="Calibri Light" panose="020F0302020204030204" pitchFamily="34" charset="0"/>
            </a:endParaRPr>
          </a:p>
        </p:txBody>
      </p:sp>
      <p:pic>
        <p:nvPicPr>
          <p:cNvPr id="7" name="İçerik Yer Tutucusu 6">
            <a:extLst>
              <a:ext uri="{FF2B5EF4-FFF2-40B4-BE49-F238E27FC236}">
                <a16:creationId xmlns:a16="http://schemas.microsoft.com/office/drawing/2014/main" id="{66295552-AF2C-2AA7-8A10-6CEB3148CEE2}"/>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3035" r="1241"/>
          <a:stretch/>
        </p:blipFill>
        <p:spPr bwMode="auto">
          <a:xfrm>
            <a:off x="770773" y="2320998"/>
            <a:ext cx="5058528" cy="3260652"/>
          </a:xfrm>
          <a:prstGeom prst="rect">
            <a:avLst/>
          </a:prstGeom>
          <a:noFill/>
          <a:ln>
            <a:noFill/>
          </a:ln>
          <a:extLst>
            <a:ext uri="{53640926-AAD7-44D8-BBD7-CCE9431645EC}">
              <a14:shadowObscured xmlns:a14="http://schemas.microsoft.com/office/drawing/2010/main"/>
            </a:ext>
          </a:extLst>
        </p:spPr>
      </p:pic>
      <p:pic>
        <p:nvPicPr>
          <p:cNvPr id="8" name="İçerik Yer Tutucusu 7">
            <a:extLst>
              <a:ext uri="{FF2B5EF4-FFF2-40B4-BE49-F238E27FC236}">
                <a16:creationId xmlns:a16="http://schemas.microsoft.com/office/drawing/2014/main" id="{E1A4EA34-3E8A-F45B-C281-A5DA0A5BD390}"/>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174362" y="2320997"/>
            <a:ext cx="4646037" cy="3205937"/>
          </a:xfrm>
          <a:prstGeom prst="rect">
            <a:avLst/>
          </a:prstGeom>
          <a:noFill/>
          <a:ln>
            <a:noFill/>
          </a:ln>
        </p:spPr>
      </p:pic>
      <p:sp>
        <p:nvSpPr>
          <p:cNvPr id="10" name="Metin kutusu 9">
            <a:extLst>
              <a:ext uri="{FF2B5EF4-FFF2-40B4-BE49-F238E27FC236}">
                <a16:creationId xmlns:a16="http://schemas.microsoft.com/office/drawing/2014/main" id="{23E7F9C7-7326-F6E1-8B03-C0ADD5F6EBC4}"/>
              </a:ext>
            </a:extLst>
          </p:cNvPr>
          <p:cNvSpPr txBox="1"/>
          <p:nvPr/>
        </p:nvSpPr>
        <p:spPr>
          <a:xfrm>
            <a:off x="1991557" y="5685693"/>
            <a:ext cx="1754820" cy="369332"/>
          </a:xfrm>
          <a:prstGeom prst="rect">
            <a:avLst/>
          </a:prstGeom>
          <a:noFill/>
        </p:spPr>
        <p:txBody>
          <a:bodyPr wrap="square">
            <a:spAutoFit/>
          </a:bodyPr>
          <a:lstStyle/>
          <a:p>
            <a:r>
              <a:rPr lang="da" sz="1800" spc="10">
                <a:effectLst/>
                <a:latin typeface="Calibri" panose="020F0502020204030204" pitchFamily="34" charset="0"/>
                <a:ea typeface="Times New Roman" panose="02020603050405020304" pitchFamily="18" charset="0"/>
              </a:rPr>
              <a:t>Sikker hjemmeside</a:t>
            </a:r>
            <a:endParaRPr lang="tr-TR" dirty="0"/>
          </a:p>
        </p:txBody>
      </p:sp>
      <p:sp>
        <p:nvSpPr>
          <p:cNvPr id="12" name="Metin kutusu 11">
            <a:extLst>
              <a:ext uri="{FF2B5EF4-FFF2-40B4-BE49-F238E27FC236}">
                <a16:creationId xmlns:a16="http://schemas.microsoft.com/office/drawing/2014/main" id="{DB206C75-232E-1F26-E7D7-72C1CF782BCF}"/>
              </a:ext>
            </a:extLst>
          </p:cNvPr>
          <p:cNvSpPr txBox="1"/>
          <p:nvPr/>
        </p:nvSpPr>
        <p:spPr>
          <a:xfrm>
            <a:off x="7264154" y="5685693"/>
            <a:ext cx="2119544" cy="369332"/>
          </a:xfrm>
          <a:prstGeom prst="rect">
            <a:avLst/>
          </a:prstGeom>
          <a:noFill/>
        </p:spPr>
        <p:txBody>
          <a:bodyPr wrap="square">
            <a:spAutoFit/>
          </a:bodyPr>
          <a:lstStyle/>
          <a:p>
            <a:r>
              <a:rPr lang="da" sz="1800" spc="10">
                <a:effectLst/>
                <a:latin typeface="Calibri" panose="020F0502020204030204" pitchFamily="34" charset="0"/>
                <a:ea typeface="Times New Roman" panose="02020603050405020304" pitchFamily="18" charset="0"/>
              </a:rPr>
              <a:t>Ikke sikker internet side</a:t>
            </a:r>
            <a:endParaRPr lang="tr-TR" dirty="0"/>
          </a:p>
        </p:txBody>
      </p:sp>
      <p:pic>
        <p:nvPicPr>
          <p:cNvPr id="2" name="Grafik 4">
            <a:extLst>
              <a:ext uri="{FF2B5EF4-FFF2-40B4-BE49-F238E27FC236}">
                <a16:creationId xmlns:a16="http://schemas.microsoft.com/office/drawing/2014/main" id="{2A03BD0E-B8DA-7C60-8189-D77A3387A20E}"/>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1E8E8EC9-75A1-83ED-AE15-8975FB69636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9462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aşlık 7">
            <a:extLst>
              <a:ext uri="{FF2B5EF4-FFF2-40B4-BE49-F238E27FC236}">
                <a16:creationId xmlns:a16="http://schemas.microsoft.com/office/drawing/2014/main" id="{A689865E-F1D3-5009-5DF6-7394F35ACCCA}"/>
              </a:ext>
            </a:extLst>
          </p:cNvPr>
          <p:cNvSpPr>
            <a:spLocks noGrp="1"/>
          </p:cNvSpPr>
          <p:nvPr>
            <p:ph type="title"/>
          </p:nvPr>
        </p:nvSpPr>
        <p:spPr>
          <a:xfrm>
            <a:off x="1752600" y="357616"/>
            <a:ext cx="10515600" cy="1325563"/>
          </a:xfrm>
        </p:spPr>
        <p:txBody>
          <a:bodyPr/>
          <a:lstStyle/>
          <a:p>
            <a:r>
              <a:rPr lang="da" sz="4400" spc="10" dirty="0">
                <a:effectLst/>
                <a:latin typeface="Calibri Light" panose="020F0302020204030204" pitchFamily="34" charset="0"/>
                <a:ea typeface="Times New Roman" panose="02020603050405020304" pitchFamily="18" charset="0"/>
                <a:cs typeface="Calibri Light" panose="020F0302020204030204" pitchFamily="34" charset="0"/>
              </a:rPr>
              <a:t>Øvelser-3 </a:t>
            </a:r>
            <a:r>
              <a:rPr lang="da" sz="4400" b="1" spc="10" dirty="0">
                <a:effectLst/>
                <a:latin typeface="Calibri" panose="020F0502020204030204" pitchFamily="34" charset="0"/>
                <a:ea typeface="Times New Roman" panose="02020603050405020304" pitchFamily="18" charset="0"/>
                <a:cs typeface="Calibri" panose="020F0502020204030204" pitchFamily="34" charset="0"/>
              </a:rPr>
              <a:t>:</a:t>
            </a:r>
            <a:endParaRPr lang="tr-TR" dirty="0"/>
          </a:p>
        </p:txBody>
      </p:sp>
      <p:sp>
        <p:nvSpPr>
          <p:cNvPr id="6" name="İçerik Yer Tutucusu 5">
            <a:extLst>
              <a:ext uri="{FF2B5EF4-FFF2-40B4-BE49-F238E27FC236}">
                <a16:creationId xmlns:a16="http://schemas.microsoft.com/office/drawing/2014/main" id="{7DD2FB74-FB1E-16B0-7D6F-28ED8283D69C}"/>
              </a:ext>
            </a:extLst>
          </p:cNvPr>
          <p:cNvSpPr>
            <a:spLocks noGrp="1"/>
          </p:cNvSpPr>
          <p:nvPr>
            <p:ph sz="half" idx="1"/>
          </p:nvPr>
        </p:nvSpPr>
        <p:spPr/>
        <p:txBody>
          <a:bodyPr>
            <a:noAutofit/>
          </a:bodyPr>
          <a:lstStyle/>
          <a:p>
            <a:pPr algn="just">
              <a:lnSpc>
                <a:spcPct val="115000"/>
              </a:lnSpc>
              <a:spcAft>
                <a:spcPts val="1000"/>
              </a:spcAft>
            </a:pPr>
            <a:r>
              <a:rPr lang="da"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Følg nedenstående trin for at redigere plug-ins i webbrowseren.</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da" sz="24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Trin-1: </a:t>
            </a:r>
            <a:r>
              <a:rPr lang="da"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Åbn din webbrowser, og klik på knappen "Kostume og kontrol..." i øverste venstre hjørne (1). Klik på fanen "Indstillinger" fra rullemenuen (2).</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3600" dirty="0"/>
          </a:p>
        </p:txBody>
      </p:sp>
      <p:sp>
        <p:nvSpPr>
          <p:cNvPr id="9" name="İçerik Yer Tutucusu 8">
            <a:extLst>
              <a:ext uri="{FF2B5EF4-FFF2-40B4-BE49-F238E27FC236}">
                <a16:creationId xmlns:a16="http://schemas.microsoft.com/office/drawing/2014/main" id="{3D54DFBE-3CD0-F00C-BD87-F30CD45DAEE4}"/>
              </a:ext>
            </a:extLst>
          </p:cNvPr>
          <p:cNvSpPr>
            <a:spLocks noGrp="1"/>
          </p:cNvSpPr>
          <p:nvPr>
            <p:ph sz="half" idx="2"/>
          </p:nvPr>
        </p:nvSpPr>
        <p:spPr/>
        <p:txBody>
          <a:bodyPr/>
          <a:lstStyle/>
          <a:p>
            <a:endParaRPr lang="tr-TR" dirty="0"/>
          </a:p>
        </p:txBody>
      </p:sp>
      <p:pic>
        <p:nvPicPr>
          <p:cNvPr id="7" name="Resim 6">
            <a:extLst>
              <a:ext uri="{FF2B5EF4-FFF2-40B4-BE49-F238E27FC236}">
                <a16:creationId xmlns:a16="http://schemas.microsoft.com/office/drawing/2014/main" id="{C9999833-8E47-F75E-B45D-8E9FE46BE563}"/>
              </a:ext>
            </a:extLst>
          </p:cNvPr>
          <p:cNvPicPr>
            <a:picLocks noChangeAspect="1"/>
          </p:cNvPicPr>
          <p:nvPr/>
        </p:nvPicPr>
        <p:blipFill rotWithShape="1">
          <a:blip r:embed="rId2">
            <a:extLst>
              <a:ext uri="{28A0092B-C50C-407E-A947-70E740481C1C}">
                <a14:useLocalDpi xmlns:a14="http://schemas.microsoft.com/office/drawing/2010/main" val="0"/>
              </a:ext>
            </a:extLst>
          </a:blip>
          <a:srcRect l="18046"/>
          <a:stretch/>
        </p:blipFill>
        <p:spPr bwMode="auto">
          <a:xfrm>
            <a:off x="6257924" y="2233613"/>
            <a:ext cx="5319950" cy="3224212"/>
          </a:xfrm>
          <a:prstGeom prst="rect">
            <a:avLst/>
          </a:prstGeom>
          <a:noFill/>
          <a:ln>
            <a:noFill/>
          </a:ln>
        </p:spPr>
      </p:pic>
      <p:pic>
        <p:nvPicPr>
          <p:cNvPr id="2" name="Grafik 4">
            <a:extLst>
              <a:ext uri="{FF2B5EF4-FFF2-40B4-BE49-F238E27FC236}">
                <a16:creationId xmlns:a16="http://schemas.microsoft.com/office/drawing/2014/main" id="{823DCF96-06D6-F64E-9814-96700FB872E4}"/>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AD09760A-DF0E-E68E-7693-3599AA38C1D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2735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3E9D45F-EC43-5C9F-9214-9FCCCBC8B69F}"/>
              </a:ext>
            </a:extLst>
          </p:cNvPr>
          <p:cNvSpPr>
            <a:spLocks noGrp="1"/>
          </p:cNvSpPr>
          <p:nvPr>
            <p:ph type="title"/>
          </p:nvPr>
        </p:nvSpPr>
        <p:spPr>
          <a:xfrm>
            <a:off x="1676400" y="310082"/>
            <a:ext cx="10515600" cy="1325563"/>
          </a:xfrm>
        </p:spPr>
        <p:txBody>
          <a:bodyPr/>
          <a:lstStyle/>
          <a:p>
            <a:r>
              <a:rPr lang="da" sz="4400" spc="10" dirty="0">
                <a:effectLst/>
                <a:latin typeface="Calibri Light" panose="020F0302020204030204" pitchFamily="34" charset="0"/>
                <a:ea typeface="Times New Roman" panose="02020603050405020304" pitchFamily="18" charset="0"/>
                <a:cs typeface="Calibri Light" panose="020F0302020204030204" pitchFamily="34" charset="0"/>
              </a:rPr>
              <a:t>Øvelser-3 ( </a:t>
            </a:r>
            <a:r>
              <a:rPr lang="da" sz="4400" spc="10" dirty="0" err="1">
                <a:effectLst/>
                <a:latin typeface="Calibri Light" panose="020F0302020204030204" pitchFamily="34" charset="0"/>
                <a:ea typeface="Times New Roman" panose="02020603050405020304" pitchFamily="18" charset="0"/>
                <a:cs typeface="Calibri Light" panose="020F0302020204030204" pitchFamily="34" charset="0"/>
              </a:rPr>
              <a:t>fortsætter </a:t>
            </a:r>
            <a:r>
              <a:rPr lang="da" sz="4400"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631C9E72-CFA7-699D-D00A-D60DF7A04E34}"/>
              </a:ext>
            </a:extLst>
          </p:cNvPr>
          <p:cNvSpPr>
            <a:spLocks noGrp="1"/>
          </p:cNvSpPr>
          <p:nvPr>
            <p:ph sz="half" idx="1"/>
          </p:nvPr>
        </p:nvSpPr>
        <p:spPr/>
        <p:txBody>
          <a:bodyPr>
            <a:normAutofit/>
          </a:bodyPr>
          <a:lstStyle/>
          <a:p>
            <a:r>
              <a:rPr lang="da" sz="2400" b="1" i="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Trin-2: </a:t>
            </a:r>
            <a:r>
              <a:rPr lang="da"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Klik på knappen "Udvidelser" i det vindue, der kommer op.</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3600" dirty="0"/>
          </a:p>
        </p:txBody>
      </p:sp>
      <p:pic>
        <p:nvPicPr>
          <p:cNvPr id="5" name="İçerik Yer Tutucusu 4">
            <a:extLst>
              <a:ext uri="{FF2B5EF4-FFF2-40B4-BE49-F238E27FC236}">
                <a16:creationId xmlns:a16="http://schemas.microsoft.com/office/drawing/2014/main" id="{CBD17174-53D3-6167-0A78-D7C1B3923A5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514850" y="2596397"/>
            <a:ext cx="6838950" cy="3951521"/>
          </a:xfrm>
          <a:prstGeom prst="rect">
            <a:avLst/>
          </a:prstGeom>
          <a:noFill/>
          <a:ln>
            <a:noFill/>
          </a:ln>
        </p:spPr>
      </p:pic>
      <p:pic>
        <p:nvPicPr>
          <p:cNvPr id="4" name="Grafik 4">
            <a:extLst>
              <a:ext uri="{FF2B5EF4-FFF2-40B4-BE49-F238E27FC236}">
                <a16:creationId xmlns:a16="http://schemas.microsoft.com/office/drawing/2014/main" id="{EBAF3258-EA4E-E1A1-4750-7591CA866A1E}"/>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C8D658B4-B679-4300-1995-B76B4BDFAF7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1387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00E0F77-E936-4985-B7B1-B9823486A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89" y="0"/>
            <a:ext cx="11231745" cy="45881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Resim 5">
            <a:extLst>
              <a:ext uri="{FF2B5EF4-FFF2-40B4-BE49-F238E27FC236}">
                <a16:creationId xmlns:a16="http://schemas.microsoft.com/office/drawing/2014/main" id="{98188CF3-F61A-9711-9EE1-29955596E8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083030" y="1577585"/>
            <a:ext cx="10369645" cy="2773881"/>
          </a:xfrm>
          <a:prstGeom prst="rect">
            <a:avLst/>
          </a:prstGeom>
          <a:noFill/>
        </p:spPr>
      </p:pic>
      <p:sp>
        <p:nvSpPr>
          <p:cNvPr id="17" name="Rectangle 16">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01107" y="5661132"/>
            <a:ext cx="146304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53964929-4C3B-0C7D-3C4D-B1682CB070E4}"/>
              </a:ext>
            </a:extLst>
          </p:cNvPr>
          <p:cNvSpPr>
            <a:spLocks noGrp="1"/>
          </p:cNvSpPr>
          <p:nvPr>
            <p:ph idx="1"/>
          </p:nvPr>
        </p:nvSpPr>
        <p:spPr>
          <a:xfrm>
            <a:off x="1152525" y="4588184"/>
            <a:ext cx="10597109" cy="1852267"/>
          </a:xfrm>
        </p:spPr>
        <p:txBody>
          <a:bodyPr anchor="ctr">
            <a:normAutofit/>
          </a:bodyPr>
          <a:lstStyle/>
          <a:p>
            <a:r>
              <a:rPr lang="da" sz="2400" b="1" i="1" spc="10" dirty="0">
                <a:effectLst/>
                <a:latin typeface="Calibri" panose="020F0502020204030204" pitchFamily="34" charset="0"/>
                <a:ea typeface="Times New Roman" panose="02020603050405020304" pitchFamily="18" charset="0"/>
                <a:cs typeface="Calibri" panose="020F0502020204030204" pitchFamily="34" charset="0"/>
              </a:rPr>
              <a:t>Trin-3: </a:t>
            </a:r>
            <a:r>
              <a:rPr lang="da" sz="2400" spc="10" dirty="0">
                <a:effectLst/>
                <a:latin typeface="Calibri" panose="020F0502020204030204" pitchFamily="34" charset="0"/>
                <a:ea typeface="Times New Roman" panose="02020603050405020304" pitchFamily="18" charset="0"/>
                <a:cs typeface="Calibri" panose="020F0502020204030204" pitchFamily="34" charset="0"/>
              </a:rPr>
              <a:t>Du kan se tilføjelserne installeret på din browser på denne skærm. Hvis du vil slette tilføjelsen, kan du slette den (1) ved at trykke på knappen " </a:t>
            </a:r>
            <a:r>
              <a:rPr lang="da" sz="2400" spc="10" dirty="0" err="1">
                <a:effectLst/>
                <a:latin typeface="Calibri" panose="020F0502020204030204" pitchFamily="34" charset="0"/>
                <a:ea typeface="Times New Roman" panose="02020603050405020304" pitchFamily="18" charset="0"/>
                <a:cs typeface="Calibri" panose="020F0502020204030204" pitchFamily="34" charset="0"/>
              </a:rPr>
              <a:t>Romove </a:t>
            </a:r>
            <a:r>
              <a:rPr lang="da" sz="2400" spc="10" dirty="0">
                <a:effectLst/>
                <a:latin typeface="Calibri" panose="020F0502020204030204" pitchFamily="34" charset="0"/>
                <a:ea typeface="Times New Roman" panose="02020603050405020304" pitchFamily="18" charset="0"/>
                <a:cs typeface="Calibri" panose="020F0502020204030204" pitchFamily="34" charset="0"/>
              </a:rPr>
              <a:t>". Hvis du ønsker, at plugin'et skal forblive inaktivt, kan du deaktivere det fra "On-Off"-knappen (2).</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Grafik 4">
            <a:extLst>
              <a:ext uri="{FF2B5EF4-FFF2-40B4-BE49-F238E27FC236}">
                <a16:creationId xmlns:a16="http://schemas.microsoft.com/office/drawing/2014/main" id="{6713497C-2E29-B422-01D6-A1BD538756A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16D7FB74-D2DE-2169-8E17-9B9F9C5507F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
        <p:nvSpPr>
          <p:cNvPr id="5" name="Başlık 4">
            <a:extLst>
              <a:ext uri="{FF2B5EF4-FFF2-40B4-BE49-F238E27FC236}">
                <a16:creationId xmlns:a16="http://schemas.microsoft.com/office/drawing/2014/main" id="{7DE4A5D7-A136-3A80-B148-B2FC3BB6E35B}"/>
              </a:ext>
            </a:extLst>
          </p:cNvPr>
          <p:cNvSpPr>
            <a:spLocks noGrp="1"/>
          </p:cNvSpPr>
          <p:nvPr>
            <p:ph type="title"/>
          </p:nvPr>
        </p:nvSpPr>
        <p:spPr>
          <a:xfrm>
            <a:off x="2411875" y="213725"/>
            <a:ext cx="5389099" cy="1556907"/>
          </a:xfrm>
        </p:spPr>
        <p:txBody>
          <a:bodyPr anchor="ctr">
            <a:normAutofit/>
          </a:bodyPr>
          <a:lstStyle/>
          <a:p>
            <a:r>
              <a:rPr lang="da" b="1" spc="10" dirty="0">
                <a:effectLst/>
                <a:latin typeface="Calibri Light" panose="020F0302020204030204" pitchFamily="34" charset="0"/>
                <a:ea typeface="Times New Roman" panose="02020603050405020304" pitchFamily="18" charset="0"/>
                <a:cs typeface="Calibri Light" panose="020F0302020204030204" pitchFamily="34" charset="0"/>
              </a:rPr>
              <a:t>Øvelser-3 ( </a:t>
            </a:r>
            <a:r>
              <a:rPr lang="da" b="1" spc="10" dirty="0" err="1">
                <a:effectLst/>
                <a:latin typeface="Calibri Light" panose="020F0302020204030204" pitchFamily="34" charset="0"/>
                <a:ea typeface="Times New Roman" panose="02020603050405020304" pitchFamily="18" charset="0"/>
                <a:cs typeface="Calibri Light" panose="020F0302020204030204" pitchFamily="34" charset="0"/>
              </a:rPr>
              <a:t>fortsætter </a:t>
            </a:r>
            <a:r>
              <a:rPr lang="da" b="1"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24445696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589F20F-E453-66AF-2A35-727EBE803D26}"/>
              </a:ext>
            </a:extLst>
          </p:cNvPr>
          <p:cNvSpPr>
            <a:spLocks noGrp="1"/>
          </p:cNvSpPr>
          <p:nvPr>
            <p:ph type="title"/>
          </p:nvPr>
        </p:nvSpPr>
        <p:spPr>
          <a:xfrm>
            <a:off x="1676400" y="310082"/>
            <a:ext cx="10515600" cy="1325563"/>
          </a:xfrm>
        </p:spPr>
        <p:txBody>
          <a:bodyPr/>
          <a:lstStyle/>
          <a:p>
            <a:r>
              <a:rPr lang="da" dirty="0"/>
              <a:t>Øvelser af </a:t>
            </a:r>
            <a:br>
              <a:rPr lang="tr-TR" dirty="0"/>
            </a:br>
            <a:r>
              <a:rPr lang="da" dirty="0"/>
              <a:t>informationssikkerhedspolitik</a:t>
            </a:r>
            <a:endParaRPr lang="tr-TR" dirty="0"/>
          </a:p>
        </p:txBody>
      </p:sp>
      <p:sp>
        <p:nvSpPr>
          <p:cNvPr id="3" name="İçerik Yer Tutucusu 2">
            <a:extLst>
              <a:ext uri="{FF2B5EF4-FFF2-40B4-BE49-F238E27FC236}">
                <a16:creationId xmlns:a16="http://schemas.microsoft.com/office/drawing/2014/main" id="{98261624-6E7F-7685-7166-5995C0C5320C}"/>
              </a:ext>
            </a:extLst>
          </p:cNvPr>
          <p:cNvSpPr>
            <a:spLocks noGrp="1"/>
          </p:cNvSpPr>
          <p:nvPr>
            <p:ph idx="1"/>
          </p:nvPr>
        </p:nvSpPr>
        <p:spPr/>
        <p:txBody>
          <a:bodyPr>
            <a:normAutofit fontScale="92500" lnSpcReduction="20000"/>
          </a:bodyPr>
          <a:lstStyle/>
          <a:p>
            <a:pPr algn="just"/>
            <a:r>
              <a:rPr lang="da" b="1" dirty="0"/>
              <a:t>4. E-mail, beskeder og phishing: </a:t>
            </a:r>
            <a:r>
              <a:rPr lang="da" dirty="0"/>
              <a:t>Hav en e-mail i din indbakke eller en besked på din telefon. "Der er et problem med din konto, og din konto bør opdateres med det samme. Alt du skal gøre er at klikke på et link." Når du får en besked med indhold, så stop op og tænk dig om, før du klikker! "Phishing" er et socialt ingeniørangreb, der bruger e-mails eller beskeder som lokkemad, svarende til at bruge agn til fiskeri. Cyberangribere sender tusindvis af e-mails i håb om, at nogen vil tage lokket. E-mails beder dig om at foretage en handling, såsom at klikke på et link, åbne en vedhæftet fil eller udfylde en formular. Cyberangribere er ikke sikre på, præcis hvem der vil modtage disse e-mails, men at udføre en af disse tilsyneladende harmløse handlinger kan få dig til at blive hooked. En mere sofistikeret form for phishing kaldet "Spear phishing" retter sig mod bestemte personer. For eksempel, når alle i vores organisation modtager en generisk phishing-e-mail vedrørende en ikke-leveret pakke; ligesom fem personer i vores indkøbsenhed bliver målrettet med en falsk fakturaanmodning.</a:t>
            </a:r>
            <a:endParaRPr lang="tr-TR" dirty="0"/>
          </a:p>
        </p:txBody>
      </p:sp>
      <p:pic>
        <p:nvPicPr>
          <p:cNvPr id="4" name="Grafik 4">
            <a:extLst>
              <a:ext uri="{FF2B5EF4-FFF2-40B4-BE49-F238E27FC236}">
                <a16:creationId xmlns:a16="http://schemas.microsoft.com/office/drawing/2014/main" id="{6FB964DC-D9B5-9558-E45B-0FD6E3D1731C}"/>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B42F33D-2515-BDAF-A3A1-CA502354CF9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0982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8796960-CF2A-4008-7CFA-EC68998A7A15}"/>
              </a:ext>
            </a:extLst>
          </p:cNvPr>
          <p:cNvSpPr>
            <a:spLocks noGrp="1"/>
          </p:cNvSpPr>
          <p:nvPr>
            <p:ph type="title"/>
          </p:nvPr>
        </p:nvSpPr>
        <p:spPr>
          <a:xfrm>
            <a:off x="1610557" y="329397"/>
            <a:ext cx="10515600" cy="1325563"/>
          </a:xfrm>
        </p:spPr>
        <p:txBody>
          <a:bodyPr/>
          <a:lstStyle/>
          <a:p>
            <a:r>
              <a:rPr lang="da" sz="4400" spc="10" dirty="0">
                <a:effectLst/>
                <a:latin typeface="Calibri Light" panose="020F0302020204030204" pitchFamily="34" charset="0"/>
                <a:ea typeface="Times New Roman" panose="02020603050405020304" pitchFamily="18" charset="0"/>
                <a:cs typeface="Calibri Light" panose="020F0302020204030204" pitchFamily="34" charset="0"/>
              </a:rPr>
              <a:t>Øvelser af </a:t>
            </a:r>
            <a:b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br>
            <a:r>
              <a:rPr lang="da" sz="4400" spc="10" dirty="0">
                <a:effectLst/>
                <a:latin typeface="Calibri Light" panose="020F0302020204030204" pitchFamily="34" charset="0"/>
                <a:ea typeface="Times New Roman" panose="02020603050405020304" pitchFamily="18" charset="0"/>
                <a:cs typeface="Calibri Light" panose="020F0302020204030204" pitchFamily="34" charset="0"/>
              </a:rPr>
              <a:t>informationssikkerhedspolitik</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052DDA61-9C71-5ED8-926C-720A0039FC76}"/>
              </a:ext>
            </a:extLst>
          </p:cNvPr>
          <p:cNvSpPr>
            <a:spLocks noGrp="1"/>
          </p:cNvSpPr>
          <p:nvPr>
            <p:ph idx="1"/>
          </p:nvPr>
        </p:nvSpPr>
        <p:spPr/>
        <p:txBody>
          <a:bodyPr>
            <a:normAutofit fontScale="92500" lnSpcReduction="10000"/>
          </a:bodyPr>
          <a:lstStyle/>
          <a:p>
            <a:r>
              <a:rPr lang="da"/>
              <a:t>Hvordan ved vi, om en e-mail eller besked er et phishing-angreb? Nogle tegn at kigge efter:</a:t>
            </a:r>
          </a:p>
          <a:p>
            <a:pPr lvl="1"/>
            <a:r>
              <a:rPr lang="da"/>
              <a:t>Beskeder, der begynder med " </a:t>
            </a:r>
            <a:r>
              <a:rPr lang="da" b="1" i="1">
                <a:solidFill>
                  <a:srgbClr val="FF0000"/>
                </a:solidFill>
              </a:rPr>
              <a:t>Kære kunde </a:t>
            </a:r>
            <a:r>
              <a:rPr lang="da"/>
              <a:t>" eller andre generelle hilsener.</a:t>
            </a:r>
          </a:p>
          <a:p>
            <a:pPr lvl="1"/>
            <a:r>
              <a:rPr lang="da"/>
              <a:t>Beskeder, der kræver øjeblikkelig handling eller skaber en følelse af </a:t>
            </a:r>
            <a:r>
              <a:rPr lang="da" b="1" i="1">
                <a:solidFill>
                  <a:srgbClr val="FF0000"/>
                </a:solidFill>
              </a:rPr>
              <a:t>uopsættelighed </a:t>
            </a:r>
            <a:r>
              <a:rPr lang="da"/>
              <a:t>, såsom trusler om at </a:t>
            </a:r>
            <a:r>
              <a:rPr lang="da" b="1" i="1">
                <a:solidFill>
                  <a:srgbClr val="FF0000"/>
                </a:solidFill>
              </a:rPr>
              <a:t>lukke din konto </a:t>
            </a:r>
            <a:r>
              <a:rPr lang="da"/>
              <a:t>.</a:t>
            </a:r>
          </a:p>
          <a:p>
            <a:pPr lvl="1"/>
            <a:r>
              <a:rPr lang="da"/>
              <a:t>Beskeder, der hævder at være fra en officiel organisation, men som har </a:t>
            </a:r>
            <a:r>
              <a:rPr lang="da" b="1" i="1">
                <a:solidFill>
                  <a:srgbClr val="FF0000"/>
                </a:solidFill>
              </a:rPr>
              <a:t>grammatiske eller stavefejl </a:t>
            </a:r>
            <a:r>
              <a:rPr lang="da"/>
              <a:t>eller bruger en personlig e-mailadresse såsom @gmail.com, @yahoo.com eller @hotmail.com.</a:t>
            </a:r>
          </a:p>
          <a:p>
            <a:pPr lvl="1"/>
            <a:r>
              <a:rPr lang="da"/>
              <a:t>Enhver besked, der beder om </a:t>
            </a:r>
            <a:r>
              <a:rPr lang="da" b="1" i="1">
                <a:solidFill>
                  <a:srgbClr val="FF0000"/>
                </a:solidFill>
              </a:rPr>
              <a:t>meget følsomme oplysninger </a:t>
            </a:r>
            <a:r>
              <a:rPr lang="da"/>
              <a:t>, </a:t>
            </a:r>
            <a:r>
              <a:rPr lang="da" b="1" i="1">
                <a:solidFill>
                  <a:srgbClr val="FF0000"/>
                </a:solidFill>
              </a:rPr>
              <a:t>såsom </a:t>
            </a:r>
            <a:r>
              <a:rPr lang="da"/>
              <a:t>dit </a:t>
            </a:r>
            <a:r>
              <a:rPr lang="da" b="1" i="1">
                <a:solidFill>
                  <a:srgbClr val="FF0000"/>
                </a:solidFill>
              </a:rPr>
              <a:t>kreditkortnummer eller adgangskode </a:t>
            </a:r>
            <a:r>
              <a:rPr lang="da"/>
              <a:t>. Vær mistænksom over for sådanne beskeder. Hvis en du kender, såsom en kollega, sender dig en besked, der kræver akut handling, skal du kontakte dig gennem forskellige kanaler for at bekræfte, at det virkelig er ham, der har sendt dig, for eksempel ved at ringe til dig. Prøv at bekræfte, om beskeden er hans.</a:t>
            </a:r>
            <a:endParaRPr lang="tr-TR" dirty="0"/>
          </a:p>
        </p:txBody>
      </p:sp>
      <p:pic>
        <p:nvPicPr>
          <p:cNvPr id="4" name="Grafik 4">
            <a:extLst>
              <a:ext uri="{FF2B5EF4-FFF2-40B4-BE49-F238E27FC236}">
                <a16:creationId xmlns:a16="http://schemas.microsoft.com/office/drawing/2014/main" id="{5356671A-A631-7C84-3CB5-CCA05E11B7A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C6637E30-8DFF-2BB8-40B5-BF1430EA45A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265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F698FB4F-7B6F-FE43-38D2-48974C5E9F0C}"/>
              </a:ext>
            </a:extLst>
          </p:cNvPr>
          <p:cNvSpPr>
            <a:spLocks noGrp="1"/>
          </p:cNvSpPr>
          <p:nvPr>
            <p:ph type="title"/>
          </p:nvPr>
        </p:nvSpPr>
        <p:spPr>
          <a:xfrm>
            <a:off x="1676400" y="329397"/>
            <a:ext cx="10515600" cy="1325563"/>
          </a:xfrm>
        </p:spPr>
        <p:txBody>
          <a:bodyPr/>
          <a:lstStyle/>
          <a:p>
            <a:r>
              <a:rPr lang="da" dirty="0"/>
              <a:t>Eksempler på phishing</a:t>
            </a:r>
          </a:p>
        </p:txBody>
      </p:sp>
      <p:sp>
        <p:nvSpPr>
          <p:cNvPr id="3" name="İçerik Yer Tutucusu 2">
            <a:extLst>
              <a:ext uri="{FF2B5EF4-FFF2-40B4-BE49-F238E27FC236}">
                <a16:creationId xmlns:a16="http://schemas.microsoft.com/office/drawing/2014/main" id="{9400C539-74CF-AE1A-63BA-F719824190F2}"/>
              </a:ext>
            </a:extLst>
          </p:cNvPr>
          <p:cNvSpPr>
            <a:spLocks noGrp="1"/>
          </p:cNvSpPr>
          <p:nvPr>
            <p:ph sz="half" idx="1"/>
          </p:nvPr>
        </p:nvSpPr>
        <p:spPr/>
        <p:txBody>
          <a:bodyPr/>
          <a:lstStyle/>
          <a:p>
            <a:r>
              <a:rPr lang="da" dirty="0"/>
              <a:t> </a:t>
            </a:r>
            <a:r>
              <a:rPr lang="da" b="1" i="1" dirty="0"/>
              <a:t>Eksempel-1: </a:t>
            </a:r>
            <a:r>
              <a:rPr lang="da" dirty="0"/>
              <a:t>I dette eksempel ser e-mailen ud, som om den er sendt fra PayPal.com, men sendes via en falsk server. Hvis vi kun ser på den webadresse, som den er rettet til, uden at klikke på det givne link, kan vi opdage, at det er en e-mail, der er høstet af en angriber, der ønsker at indhente legitimationsoplysninger.</a:t>
            </a:r>
          </a:p>
          <a:p>
            <a:endParaRPr lang="en-US" dirty="0"/>
          </a:p>
        </p:txBody>
      </p:sp>
      <p:pic>
        <p:nvPicPr>
          <p:cNvPr id="6" name="İçerik Yer Tutucusu 5">
            <a:extLst>
              <a:ext uri="{FF2B5EF4-FFF2-40B4-BE49-F238E27FC236}">
                <a16:creationId xmlns:a16="http://schemas.microsoft.com/office/drawing/2014/main" id="{B4B6E23B-0F2A-AC19-78E0-9FBBC087C8F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21853" y="1825625"/>
            <a:ext cx="3482294" cy="4351338"/>
          </a:xfrm>
        </p:spPr>
      </p:pic>
      <p:pic>
        <p:nvPicPr>
          <p:cNvPr id="8" name="Grafik 4">
            <a:extLst>
              <a:ext uri="{FF2B5EF4-FFF2-40B4-BE49-F238E27FC236}">
                <a16:creationId xmlns:a16="http://schemas.microsoft.com/office/drawing/2014/main" id="{5A006A19-F9A8-4D0D-3BE2-E359B4E26792}"/>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4B311391-3D97-4A4D-C6A3-C4656317B2C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10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89B0D0F-FD3B-0BCA-5EC5-0E4B93E9EFD2}"/>
              </a:ext>
            </a:extLst>
          </p:cNvPr>
          <p:cNvSpPr>
            <a:spLocks noGrp="1"/>
          </p:cNvSpPr>
          <p:nvPr>
            <p:ph type="title"/>
          </p:nvPr>
        </p:nvSpPr>
        <p:spPr>
          <a:xfrm>
            <a:off x="1495148" y="310082"/>
            <a:ext cx="10515600" cy="1325563"/>
          </a:xfrm>
        </p:spPr>
        <p:txBody>
          <a:bodyPr/>
          <a:lstStyle/>
          <a:p>
            <a:r>
              <a:rPr lang="da" dirty="0"/>
              <a:t>Eksempler på phishing</a:t>
            </a:r>
          </a:p>
        </p:txBody>
      </p:sp>
      <p:sp>
        <p:nvSpPr>
          <p:cNvPr id="3" name="İçerik Yer Tutucusu 2">
            <a:extLst>
              <a:ext uri="{FF2B5EF4-FFF2-40B4-BE49-F238E27FC236}">
                <a16:creationId xmlns:a16="http://schemas.microsoft.com/office/drawing/2014/main" id="{C9157D3B-B1CA-4442-465F-A0AD98097BCA}"/>
              </a:ext>
            </a:extLst>
          </p:cNvPr>
          <p:cNvSpPr>
            <a:spLocks noGrp="1"/>
          </p:cNvSpPr>
          <p:nvPr>
            <p:ph sz="half" idx="1"/>
          </p:nvPr>
        </p:nvSpPr>
        <p:spPr/>
        <p:txBody>
          <a:bodyPr>
            <a:normAutofit fontScale="92500" lnSpcReduction="20000"/>
          </a:bodyPr>
          <a:lstStyle/>
          <a:p>
            <a:pPr algn="just"/>
            <a:r>
              <a:rPr lang="da" b="1" i="1" dirty="0"/>
              <a:t>Eksempel-2: </a:t>
            </a:r>
            <a:r>
              <a:rPr lang="da" dirty="0"/>
              <a:t>I dette eksempel er en indgående e-mail et eksempel, der indikerer, at en organisations Office 365-licenser er udløbet. Mailen bliver derefter ved med at fortælle brugeren om at logge ind på Office 365 Admin Center for at tjekke deres betalingsoplysninger.</a:t>
            </a:r>
          </a:p>
          <a:p>
            <a:pPr algn="just"/>
            <a:r>
              <a:rPr lang="da" dirty="0"/>
              <a:t>Men når afsenderens e-mailadresse undersøges nøje, skal det bemærkes, at en sådan adresse ikke vil eksistere. Kort sagt er det indlysende, at denne e-mail ikke blev sendt af Office365.</a:t>
            </a:r>
          </a:p>
          <a:p>
            <a:pPr algn="just"/>
            <a:endParaRPr lang="en-US" dirty="0"/>
          </a:p>
        </p:txBody>
      </p:sp>
      <p:pic>
        <p:nvPicPr>
          <p:cNvPr id="5" name="İçerik Yer Tutucusu 4">
            <a:extLst>
              <a:ext uri="{FF2B5EF4-FFF2-40B4-BE49-F238E27FC236}">
                <a16:creationId xmlns:a16="http://schemas.microsoft.com/office/drawing/2014/main" id="{970DE7D7-4CE4-1B27-AB73-74853E860C2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2221731"/>
            <a:ext cx="5181600" cy="3559125"/>
          </a:xfrm>
        </p:spPr>
      </p:pic>
      <p:pic>
        <p:nvPicPr>
          <p:cNvPr id="8" name="Grafik 4">
            <a:extLst>
              <a:ext uri="{FF2B5EF4-FFF2-40B4-BE49-F238E27FC236}">
                <a16:creationId xmlns:a16="http://schemas.microsoft.com/office/drawing/2014/main" id="{1F658AB3-2894-4506-7A37-85C294087CA1}"/>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CB4C0207-7109-8913-77C7-9343D18BB79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5773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5D643E9-2772-5C59-CA51-C800540AE853}"/>
              </a:ext>
            </a:extLst>
          </p:cNvPr>
          <p:cNvSpPr>
            <a:spLocks noGrp="1"/>
          </p:cNvSpPr>
          <p:nvPr>
            <p:ph type="title"/>
          </p:nvPr>
        </p:nvSpPr>
        <p:spPr>
          <a:xfrm>
            <a:off x="1676400" y="257683"/>
            <a:ext cx="10515600" cy="1325563"/>
          </a:xfrm>
        </p:spPr>
        <p:txBody>
          <a:bodyPr/>
          <a:lstStyle/>
          <a:p>
            <a:r>
              <a:rPr lang="da" dirty="0"/>
              <a:t>Øvelser af </a:t>
            </a:r>
            <a:br>
              <a:rPr lang="tr-TR" dirty="0"/>
            </a:br>
            <a:r>
              <a:rPr lang="da" dirty="0"/>
              <a:t>informationssikkerhedspolitik</a:t>
            </a:r>
            <a:endParaRPr lang="tr-TR" dirty="0"/>
          </a:p>
        </p:txBody>
      </p:sp>
      <p:sp>
        <p:nvSpPr>
          <p:cNvPr id="3" name="İçerik Yer Tutucusu 2">
            <a:extLst>
              <a:ext uri="{FF2B5EF4-FFF2-40B4-BE49-F238E27FC236}">
                <a16:creationId xmlns:a16="http://schemas.microsoft.com/office/drawing/2014/main" id="{9645B237-C828-EE71-A217-81F2EF36A148}"/>
              </a:ext>
            </a:extLst>
          </p:cNvPr>
          <p:cNvSpPr>
            <a:spLocks noGrp="1"/>
          </p:cNvSpPr>
          <p:nvPr>
            <p:ph idx="1"/>
          </p:nvPr>
        </p:nvSpPr>
        <p:spPr/>
        <p:txBody>
          <a:bodyPr>
            <a:normAutofit fontScale="85000" lnSpcReduction="20000"/>
          </a:bodyPr>
          <a:lstStyle/>
          <a:p>
            <a:r>
              <a:rPr lang="da" b="1" dirty="0"/>
              <a:t>5. Sociale netværk</a:t>
            </a:r>
          </a:p>
          <a:p>
            <a:r>
              <a:rPr lang="da" dirty="0"/>
              <a:t>Sociale netværkssider hjælper os med at dele information og kommunikere med andre. Desværre gør disse websteder det også nemmere for cyberangribere at spore dig og lære, hvad du laver. Beskyt dig selv ved at beskytte hver konto med en stærk, unik adgangskode. Endnu bedre, brug en anden adgangskode for hver konto og brug to-faktor-godkendelse, hvis den er tilgængelig.</a:t>
            </a:r>
          </a:p>
          <a:p>
            <a:r>
              <a:rPr lang="da" dirty="0"/>
              <a:t>Installer kun apps, du har brug for, fra pålidelige kilder og kun. Tjek enhver apps vurdering, kommentarer og tilladelser, før du installerer den.</a:t>
            </a:r>
          </a:p>
          <a:p>
            <a:r>
              <a:rPr lang="da" dirty="0"/>
              <a:t>Ligesom e-mail og meddelelser kan cyberangribere forsøge at snyde dig på sociale netværkssider. Han kan sende beskeder og udgive sig for at være din ven. Hvis du modtager en mærkelig eller mistænkelig besked fra en ven, skal du kontakte vedkommende via e-mail eller telefon, ikke ved at svare på beskeden. Endelig, for at beskytte vores institution, må du ikke poste nogen fortrolige oplysninger om vores institution på nogen hjemmeside. Hvis du har spørgsmål til, hvad du kan poste eller dele om jobbet, så spørg venligst din vejleder.</a:t>
            </a:r>
          </a:p>
          <a:p>
            <a:endParaRPr lang="tr-TR" dirty="0"/>
          </a:p>
        </p:txBody>
      </p:sp>
      <p:pic>
        <p:nvPicPr>
          <p:cNvPr id="4" name="Grafik 4">
            <a:extLst>
              <a:ext uri="{FF2B5EF4-FFF2-40B4-BE49-F238E27FC236}">
                <a16:creationId xmlns:a16="http://schemas.microsoft.com/office/drawing/2014/main" id="{59E73C2A-E3BE-9E9E-5BB1-B862A46082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9660A4D1-FC91-D556-6754-230A6D4B7E8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49694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0">
            <a:extLst>
              <a:ext uri="{FF2B5EF4-FFF2-40B4-BE49-F238E27FC236}">
                <a16:creationId xmlns:a16="http://schemas.microsoft.com/office/drawing/2014/main" id="{1A5ACB9A-B0E5-4B85-B616-BAAFCBF066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2">
            <a:extLst>
              <a:ext uri="{FF2B5EF4-FFF2-40B4-BE49-F238E27FC236}">
                <a16:creationId xmlns:a16="http://schemas.microsoft.com/office/drawing/2014/main" id="{72E88C85-0C12-45AB-AB38-7DD8508C1C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6" cy="6858000"/>
            <a:chOff x="1" y="0"/>
            <a:chExt cx="12191996" cy="6858000"/>
          </a:xfrm>
        </p:grpSpPr>
        <p:sp>
          <p:nvSpPr>
            <p:cNvPr id="14" name="Rectangle 13">
              <a:extLst>
                <a:ext uri="{FF2B5EF4-FFF2-40B4-BE49-F238E27FC236}">
                  <a16:creationId xmlns:a16="http://schemas.microsoft.com/office/drawing/2014/main" id="{442F1C99-DC89-4C0E-9645-78ED266B8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rgbClr val="FFFFFF"/>
            </a:solidFill>
            <a:ln w="0">
              <a:noFill/>
              <a:prstDash val="solid"/>
              <a:round/>
              <a:headEnd/>
              <a:tailEnd/>
            </a:ln>
          </p:spPr>
          <p:txBody>
            <a:bodyPr rtlCol="0" anchor="ctr"/>
            <a:lstStyle/>
            <a:p>
              <a:pPr algn="ctr" defTabSz="457200"/>
              <a:endParaRPr lang="en-US">
                <a:solidFill>
                  <a:schemeClr val="tx1"/>
                </a:solidFill>
              </a:endParaRPr>
            </a:p>
          </p:txBody>
        </p:sp>
        <p:sp>
          <p:nvSpPr>
            <p:cNvPr id="15" name="Rectangle 14">
              <a:extLst>
                <a:ext uri="{FF2B5EF4-FFF2-40B4-BE49-F238E27FC236}">
                  <a16:creationId xmlns:a16="http://schemas.microsoft.com/office/drawing/2014/main" id="{49EB5FB3-6DE8-43D7-9A37-2E1189B12C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chemeClr val="accent1">
                <a:lumMod val="50000"/>
                <a:alpha val="25000"/>
              </a:schemeClr>
            </a:solidFill>
            <a:ln w="0">
              <a:noFill/>
              <a:prstDash val="solid"/>
              <a:round/>
              <a:headEnd/>
              <a:tailEnd/>
            </a:ln>
          </p:spPr>
          <p:txBody>
            <a:bodyPr rtlCol="0" anchor="ctr"/>
            <a:lstStyle/>
            <a:p>
              <a:pPr algn="ctr" defTabSz="457200"/>
              <a:endParaRPr lang="en-US" dirty="0">
                <a:solidFill>
                  <a:schemeClr val="tx1"/>
                </a:solidFill>
              </a:endParaRPr>
            </a:p>
          </p:txBody>
        </p:sp>
      </p:grpSp>
      <p:sp useBgFill="1">
        <p:nvSpPr>
          <p:cNvPr id="17" name="Freeform: Shape 16">
            <a:extLst>
              <a:ext uri="{FF2B5EF4-FFF2-40B4-BE49-F238E27FC236}">
                <a16:creationId xmlns:a16="http://schemas.microsoft.com/office/drawing/2014/main" id="{21CD0CBD-C727-43F9-BDFE-34D6D1A97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91999" cy="6551875"/>
          </a:xfrm>
          <a:custGeom>
            <a:avLst/>
            <a:gdLst>
              <a:gd name="connsiteX0" fmla="*/ 0 w 12191999"/>
              <a:gd name="connsiteY0" fmla="*/ 0 h 6551875"/>
              <a:gd name="connsiteX1" fmla="*/ 12191999 w 12191999"/>
              <a:gd name="connsiteY1" fmla="*/ 0 h 6551875"/>
              <a:gd name="connsiteX2" fmla="*/ 12191999 w 12191999"/>
              <a:gd name="connsiteY2" fmla="*/ 6181404 h 6551875"/>
              <a:gd name="connsiteX3" fmla="*/ 12190147 w 12191999"/>
              <a:gd name="connsiteY3" fmla="*/ 6181361 h 6551875"/>
              <a:gd name="connsiteX4" fmla="*/ 12129821 w 12191999"/>
              <a:gd name="connsiteY4" fmla="*/ 6173424 h 6551875"/>
              <a:gd name="connsiteX5" fmla="*/ 12077433 w 12191999"/>
              <a:gd name="connsiteY5" fmla="*/ 6162311 h 6551875"/>
              <a:gd name="connsiteX6" fmla="*/ 12031397 w 12191999"/>
              <a:gd name="connsiteY6" fmla="*/ 6148023 h 6551875"/>
              <a:gd name="connsiteX7" fmla="*/ 11990121 w 12191999"/>
              <a:gd name="connsiteY7" fmla="*/ 6132148 h 6551875"/>
              <a:gd name="connsiteX8" fmla="*/ 11953609 w 12191999"/>
              <a:gd name="connsiteY8" fmla="*/ 6113098 h 6551875"/>
              <a:gd name="connsiteX9" fmla="*/ 11915509 w 12191999"/>
              <a:gd name="connsiteY9" fmla="*/ 6094048 h 6551875"/>
              <a:gd name="connsiteX10" fmla="*/ 11877409 w 12191999"/>
              <a:gd name="connsiteY10" fmla="*/ 6074998 h 6551875"/>
              <a:gd name="connsiteX11" fmla="*/ 11840897 w 12191999"/>
              <a:gd name="connsiteY11" fmla="*/ 6059123 h 6551875"/>
              <a:gd name="connsiteX12" fmla="*/ 11799621 w 12191999"/>
              <a:gd name="connsiteY12" fmla="*/ 6043248 h 6551875"/>
              <a:gd name="connsiteX13" fmla="*/ 11753583 w 12191999"/>
              <a:gd name="connsiteY13" fmla="*/ 6027373 h 6551875"/>
              <a:gd name="connsiteX14" fmla="*/ 11701197 w 12191999"/>
              <a:gd name="connsiteY14" fmla="*/ 6016261 h 6551875"/>
              <a:gd name="connsiteX15" fmla="*/ 11640871 w 12191999"/>
              <a:gd name="connsiteY15" fmla="*/ 6009911 h 6551875"/>
              <a:gd name="connsiteX16" fmla="*/ 11572609 w 12191999"/>
              <a:gd name="connsiteY16" fmla="*/ 6006736 h 6551875"/>
              <a:gd name="connsiteX17" fmla="*/ 11504347 w 12191999"/>
              <a:gd name="connsiteY17" fmla="*/ 6009911 h 6551875"/>
              <a:gd name="connsiteX18" fmla="*/ 11444021 w 12191999"/>
              <a:gd name="connsiteY18" fmla="*/ 6016261 h 6551875"/>
              <a:gd name="connsiteX19" fmla="*/ 11391633 w 12191999"/>
              <a:gd name="connsiteY19" fmla="*/ 6027373 h 6551875"/>
              <a:gd name="connsiteX20" fmla="*/ 11345597 w 12191999"/>
              <a:gd name="connsiteY20" fmla="*/ 6043248 h 6551875"/>
              <a:gd name="connsiteX21" fmla="*/ 11304321 w 12191999"/>
              <a:gd name="connsiteY21" fmla="*/ 6059123 h 6551875"/>
              <a:gd name="connsiteX22" fmla="*/ 11267809 w 12191999"/>
              <a:gd name="connsiteY22" fmla="*/ 6074998 h 6551875"/>
              <a:gd name="connsiteX23" fmla="*/ 11229709 w 12191999"/>
              <a:gd name="connsiteY23" fmla="*/ 6094048 h 6551875"/>
              <a:gd name="connsiteX24" fmla="*/ 11191609 w 12191999"/>
              <a:gd name="connsiteY24" fmla="*/ 6113098 h 6551875"/>
              <a:gd name="connsiteX25" fmla="*/ 11155097 w 12191999"/>
              <a:gd name="connsiteY25" fmla="*/ 6132148 h 6551875"/>
              <a:gd name="connsiteX26" fmla="*/ 11113821 w 12191999"/>
              <a:gd name="connsiteY26" fmla="*/ 6148023 h 6551875"/>
              <a:gd name="connsiteX27" fmla="*/ 11067783 w 12191999"/>
              <a:gd name="connsiteY27" fmla="*/ 6162311 h 6551875"/>
              <a:gd name="connsiteX28" fmla="*/ 11015397 w 12191999"/>
              <a:gd name="connsiteY28" fmla="*/ 6173423 h 6551875"/>
              <a:gd name="connsiteX29" fmla="*/ 10955071 w 12191999"/>
              <a:gd name="connsiteY29" fmla="*/ 6181361 h 6551875"/>
              <a:gd name="connsiteX30" fmla="*/ 10886809 w 12191999"/>
              <a:gd name="connsiteY30" fmla="*/ 6182948 h 6551875"/>
              <a:gd name="connsiteX31" fmla="*/ 10818547 w 12191999"/>
              <a:gd name="connsiteY31" fmla="*/ 6181361 h 6551875"/>
              <a:gd name="connsiteX32" fmla="*/ 10758221 w 12191999"/>
              <a:gd name="connsiteY32" fmla="*/ 6173423 h 6551875"/>
              <a:gd name="connsiteX33" fmla="*/ 10705833 w 12191999"/>
              <a:gd name="connsiteY33" fmla="*/ 6162311 h 6551875"/>
              <a:gd name="connsiteX34" fmla="*/ 10659797 w 12191999"/>
              <a:gd name="connsiteY34" fmla="*/ 6148023 h 6551875"/>
              <a:gd name="connsiteX35" fmla="*/ 10618521 w 12191999"/>
              <a:gd name="connsiteY35" fmla="*/ 6132148 h 6551875"/>
              <a:gd name="connsiteX36" fmla="*/ 10582009 w 12191999"/>
              <a:gd name="connsiteY36" fmla="*/ 6113098 h 6551875"/>
              <a:gd name="connsiteX37" fmla="*/ 10543909 w 12191999"/>
              <a:gd name="connsiteY37" fmla="*/ 6094048 h 6551875"/>
              <a:gd name="connsiteX38" fmla="*/ 10505809 w 12191999"/>
              <a:gd name="connsiteY38" fmla="*/ 6074998 h 6551875"/>
              <a:gd name="connsiteX39" fmla="*/ 10469297 w 12191999"/>
              <a:gd name="connsiteY39" fmla="*/ 6059123 h 6551875"/>
              <a:gd name="connsiteX40" fmla="*/ 10428021 w 12191999"/>
              <a:gd name="connsiteY40" fmla="*/ 6043248 h 6551875"/>
              <a:gd name="connsiteX41" fmla="*/ 10381983 w 12191999"/>
              <a:gd name="connsiteY41" fmla="*/ 6027373 h 6551875"/>
              <a:gd name="connsiteX42" fmla="*/ 10329597 w 12191999"/>
              <a:gd name="connsiteY42" fmla="*/ 6016261 h 6551875"/>
              <a:gd name="connsiteX43" fmla="*/ 10269271 w 12191999"/>
              <a:gd name="connsiteY43" fmla="*/ 6009911 h 6551875"/>
              <a:gd name="connsiteX44" fmla="*/ 10201009 w 12191999"/>
              <a:gd name="connsiteY44" fmla="*/ 6006736 h 6551875"/>
              <a:gd name="connsiteX45" fmla="*/ 10132747 w 12191999"/>
              <a:gd name="connsiteY45" fmla="*/ 6009911 h 6551875"/>
              <a:gd name="connsiteX46" fmla="*/ 10072421 w 12191999"/>
              <a:gd name="connsiteY46" fmla="*/ 6016261 h 6551875"/>
              <a:gd name="connsiteX47" fmla="*/ 10020033 w 12191999"/>
              <a:gd name="connsiteY47" fmla="*/ 6027373 h 6551875"/>
              <a:gd name="connsiteX48" fmla="*/ 9973997 w 12191999"/>
              <a:gd name="connsiteY48" fmla="*/ 6043248 h 6551875"/>
              <a:gd name="connsiteX49" fmla="*/ 9932721 w 12191999"/>
              <a:gd name="connsiteY49" fmla="*/ 6059123 h 6551875"/>
              <a:gd name="connsiteX50" fmla="*/ 9896209 w 12191999"/>
              <a:gd name="connsiteY50" fmla="*/ 6074998 h 6551875"/>
              <a:gd name="connsiteX51" fmla="*/ 9820009 w 12191999"/>
              <a:gd name="connsiteY51" fmla="*/ 6113098 h 6551875"/>
              <a:gd name="connsiteX52" fmla="*/ 9783497 w 12191999"/>
              <a:gd name="connsiteY52" fmla="*/ 6132148 h 6551875"/>
              <a:gd name="connsiteX53" fmla="*/ 9742221 w 12191999"/>
              <a:gd name="connsiteY53" fmla="*/ 6148023 h 6551875"/>
              <a:gd name="connsiteX54" fmla="*/ 9696183 w 12191999"/>
              <a:gd name="connsiteY54" fmla="*/ 6162311 h 6551875"/>
              <a:gd name="connsiteX55" fmla="*/ 9643797 w 12191999"/>
              <a:gd name="connsiteY55" fmla="*/ 6173423 h 6551875"/>
              <a:gd name="connsiteX56" fmla="*/ 9583471 w 12191999"/>
              <a:gd name="connsiteY56" fmla="*/ 6181361 h 6551875"/>
              <a:gd name="connsiteX57" fmla="*/ 9515209 w 12191999"/>
              <a:gd name="connsiteY57" fmla="*/ 6182948 h 6551875"/>
              <a:gd name="connsiteX58" fmla="*/ 9446947 w 12191999"/>
              <a:gd name="connsiteY58" fmla="*/ 6181361 h 6551875"/>
              <a:gd name="connsiteX59" fmla="*/ 9386621 w 12191999"/>
              <a:gd name="connsiteY59" fmla="*/ 6173423 h 6551875"/>
              <a:gd name="connsiteX60" fmla="*/ 9334233 w 12191999"/>
              <a:gd name="connsiteY60" fmla="*/ 6162311 h 6551875"/>
              <a:gd name="connsiteX61" fmla="*/ 9288197 w 12191999"/>
              <a:gd name="connsiteY61" fmla="*/ 6148023 h 6551875"/>
              <a:gd name="connsiteX62" fmla="*/ 9246921 w 12191999"/>
              <a:gd name="connsiteY62" fmla="*/ 6132148 h 6551875"/>
              <a:gd name="connsiteX63" fmla="*/ 9210409 w 12191999"/>
              <a:gd name="connsiteY63" fmla="*/ 6113098 h 6551875"/>
              <a:gd name="connsiteX64" fmla="*/ 9172309 w 12191999"/>
              <a:gd name="connsiteY64" fmla="*/ 6094048 h 6551875"/>
              <a:gd name="connsiteX65" fmla="*/ 9134209 w 12191999"/>
              <a:gd name="connsiteY65" fmla="*/ 6074998 h 6551875"/>
              <a:gd name="connsiteX66" fmla="*/ 9097697 w 12191999"/>
              <a:gd name="connsiteY66" fmla="*/ 6059123 h 6551875"/>
              <a:gd name="connsiteX67" fmla="*/ 9056421 w 12191999"/>
              <a:gd name="connsiteY67" fmla="*/ 6043248 h 6551875"/>
              <a:gd name="connsiteX68" fmla="*/ 9010383 w 12191999"/>
              <a:gd name="connsiteY68" fmla="*/ 6027373 h 6551875"/>
              <a:gd name="connsiteX69" fmla="*/ 8957997 w 12191999"/>
              <a:gd name="connsiteY69" fmla="*/ 6016261 h 6551875"/>
              <a:gd name="connsiteX70" fmla="*/ 8897671 w 12191999"/>
              <a:gd name="connsiteY70" fmla="*/ 6009911 h 6551875"/>
              <a:gd name="connsiteX71" fmla="*/ 8827821 w 12191999"/>
              <a:gd name="connsiteY71" fmla="*/ 6006736 h 6551875"/>
              <a:gd name="connsiteX72" fmla="*/ 8761147 w 12191999"/>
              <a:gd name="connsiteY72" fmla="*/ 6009911 h 6551875"/>
              <a:gd name="connsiteX73" fmla="*/ 8700821 w 12191999"/>
              <a:gd name="connsiteY73" fmla="*/ 6016261 h 6551875"/>
              <a:gd name="connsiteX74" fmla="*/ 8648433 w 12191999"/>
              <a:gd name="connsiteY74" fmla="*/ 6027373 h 6551875"/>
              <a:gd name="connsiteX75" fmla="*/ 8602397 w 12191999"/>
              <a:gd name="connsiteY75" fmla="*/ 6043248 h 6551875"/>
              <a:gd name="connsiteX76" fmla="*/ 8561121 w 12191999"/>
              <a:gd name="connsiteY76" fmla="*/ 6059123 h 6551875"/>
              <a:gd name="connsiteX77" fmla="*/ 8524609 w 12191999"/>
              <a:gd name="connsiteY77" fmla="*/ 6074998 h 6551875"/>
              <a:gd name="connsiteX78" fmla="*/ 8486509 w 12191999"/>
              <a:gd name="connsiteY78" fmla="*/ 6094048 h 6551875"/>
              <a:gd name="connsiteX79" fmla="*/ 8448409 w 12191999"/>
              <a:gd name="connsiteY79" fmla="*/ 6113098 h 6551875"/>
              <a:gd name="connsiteX80" fmla="*/ 8411897 w 12191999"/>
              <a:gd name="connsiteY80" fmla="*/ 6132148 h 6551875"/>
              <a:gd name="connsiteX81" fmla="*/ 8370622 w 12191999"/>
              <a:gd name="connsiteY81" fmla="*/ 6148023 h 6551875"/>
              <a:gd name="connsiteX82" fmla="*/ 8324584 w 12191999"/>
              <a:gd name="connsiteY82" fmla="*/ 6162311 h 6551875"/>
              <a:gd name="connsiteX83" fmla="*/ 8272197 w 12191999"/>
              <a:gd name="connsiteY83" fmla="*/ 6173423 h 6551875"/>
              <a:gd name="connsiteX84" fmla="*/ 8211872 w 12191999"/>
              <a:gd name="connsiteY84" fmla="*/ 6181361 h 6551875"/>
              <a:gd name="connsiteX85" fmla="*/ 8143609 w 12191999"/>
              <a:gd name="connsiteY85" fmla="*/ 6182948 h 6551875"/>
              <a:gd name="connsiteX86" fmla="*/ 8075347 w 12191999"/>
              <a:gd name="connsiteY86" fmla="*/ 6181361 h 6551875"/>
              <a:gd name="connsiteX87" fmla="*/ 8015022 w 12191999"/>
              <a:gd name="connsiteY87" fmla="*/ 6173423 h 6551875"/>
              <a:gd name="connsiteX88" fmla="*/ 7962634 w 12191999"/>
              <a:gd name="connsiteY88" fmla="*/ 6162311 h 6551875"/>
              <a:gd name="connsiteX89" fmla="*/ 7916597 w 12191999"/>
              <a:gd name="connsiteY89" fmla="*/ 6148023 h 6551875"/>
              <a:gd name="connsiteX90" fmla="*/ 7875322 w 12191999"/>
              <a:gd name="connsiteY90" fmla="*/ 6132148 h 6551875"/>
              <a:gd name="connsiteX91" fmla="*/ 7838809 w 12191999"/>
              <a:gd name="connsiteY91" fmla="*/ 6113098 h 6551875"/>
              <a:gd name="connsiteX92" fmla="*/ 7800709 w 12191999"/>
              <a:gd name="connsiteY92" fmla="*/ 6094048 h 6551875"/>
              <a:gd name="connsiteX93" fmla="*/ 7762609 w 12191999"/>
              <a:gd name="connsiteY93" fmla="*/ 6074998 h 6551875"/>
              <a:gd name="connsiteX94" fmla="*/ 7726097 w 12191999"/>
              <a:gd name="connsiteY94" fmla="*/ 6059123 h 6551875"/>
              <a:gd name="connsiteX95" fmla="*/ 7684822 w 12191999"/>
              <a:gd name="connsiteY95" fmla="*/ 6043248 h 6551875"/>
              <a:gd name="connsiteX96" fmla="*/ 7638784 w 12191999"/>
              <a:gd name="connsiteY96" fmla="*/ 6027373 h 6551875"/>
              <a:gd name="connsiteX97" fmla="*/ 7586397 w 12191999"/>
              <a:gd name="connsiteY97" fmla="*/ 6016261 h 6551875"/>
              <a:gd name="connsiteX98" fmla="*/ 7526072 w 12191999"/>
              <a:gd name="connsiteY98" fmla="*/ 6009911 h 6551875"/>
              <a:gd name="connsiteX99" fmla="*/ 7457809 w 12191999"/>
              <a:gd name="connsiteY99" fmla="*/ 6006736 h 6551875"/>
              <a:gd name="connsiteX100" fmla="*/ 7389547 w 12191999"/>
              <a:gd name="connsiteY100" fmla="*/ 6009911 h 6551875"/>
              <a:gd name="connsiteX101" fmla="*/ 7329222 w 12191999"/>
              <a:gd name="connsiteY101" fmla="*/ 6016261 h 6551875"/>
              <a:gd name="connsiteX102" fmla="*/ 7276834 w 12191999"/>
              <a:gd name="connsiteY102" fmla="*/ 6027373 h 6551875"/>
              <a:gd name="connsiteX103" fmla="*/ 7230797 w 12191999"/>
              <a:gd name="connsiteY103" fmla="*/ 6043248 h 6551875"/>
              <a:gd name="connsiteX104" fmla="*/ 7189522 w 12191999"/>
              <a:gd name="connsiteY104" fmla="*/ 6059123 h 6551875"/>
              <a:gd name="connsiteX105" fmla="*/ 7153009 w 12191999"/>
              <a:gd name="connsiteY105" fmla="*/ 6074998 h 6551875"/>
              <a:gd name="connsiteX106" fmla="*/ 7114909 w 12191999"/>
              <a:gd name="connsiteY106" fmla="*/ 6094048 h 6551875"/>
              <a:gd name="connsiteX107" fmla="*/ 7076809 w 12191999"/>
              <a:gd name="connsiteY107" fmla="*/ 6113098 h 6551875"/>
              <a:gd name="connsiteX108" fmla="*/ 7040297 w 12191999"/>
              <a:gd name="connsiteY108" fmla="*/ 6132148 h 6551875"/>
              <a:gd name="connsiteX109" fmla="*/ 6999022 w 12191999"/>
              <a:gd name="connsiteY109" fmla="*/ 6148023 h 6551875"/>
              <a:gd name="connsiteX110" fmla="*/ 6952984 w 12191999"/>
              <a:gd name="connsiteY110" fmla="*/ 6162311 h 6551875"/>
              <a:gd name="connsiteX111" fmla="*/ 6900597 w 12191999"/>
              <a:gd name="connsiteY111" fmla="*/ 6173423 h 6551875"/>
              <a:gd name="connsiteX112" fmla="*/ 6840272 w 12191999"/>
              <a:gd name="connsiteY112" fmla="*/ 6181361 h 6551875"/>
              <a:gd name="connsiteX113" fmla="*/ 6781800 w 12191999"/>
              <a:gd name="connsiteY113" fmla="*/ 6182721 h 6551875"/>
              <a:gd name="connsiteX114" fmla="*/ 6723328 w 12191999"/>
              <a:gd name="connsiteY114" fmla="*/ 6181361 h 6551875"/>
              <a:gd name="connsiteX115" fmla="*/ 6663003 w 12191999"/>
              <a:gd name="connsiteY115" fmla="*/ 6173423 h 6551875"/>
              <a:gd name="connsiteX116" fmla="*/ 6610615 w 12191999"/>
              <a:gd name="connsiteY116" fmla="*/ 6162311 h 6551875"/>
              <a:gd name="connsiteX117" fmla="*/ 6564578 w 12191999"/>
              <a:gd name="connsiteY117" fmla="*/ 6148023 h 6551875"/>
              <a:gd name="connsiteX118" fmla="*/ 6523303 w 12191999"/>
              <a:gd name="connsiteY118" fmla="*/ 6132148 h 6551875"/>
              <a:gd name="connsiteX119" fmla="*/ 6486790 w 12191999"/>
              <a:gd name="connsiteY119" fmla="*/ 6113098 h 6551875"/>
              <a:gd name="connsiteX120" fmla="*/ 6448690 w 12191999"/>
              <a:gd name="connsiteY120" fmla="*/ 6094048 h 6551875"/>
              <a:gd name="connsiteX121" fmla="*/ 6410590 w 12191999"/>
              <a:gd name="connsiteY121" fmla="*/ 6074998 h 6551875"/>
              <a:gd name="connsiteX122" fmla="*/ 6374078 w 12191999"/>
              <a:gd name="connsiteY122" fmla="*/ 6059123 h 6551875"/>
              <a:gd name="connsiteX123" fmla="*/ 6332803 w 12191999"/>
              <a:gd name="connsiteY123" fmla="*/ 6043248 h 6551875"/>
              <a:gd name="connsiteX124" fmla="*/ 6286765 w 12191999"/>
              <a:gd name="connsiteY124" fmla="*/ 6027373 h 6551875"/>
              <a:gd name="connsiteX125" fmla="*/ 6234378 w 12191999"/>
              <a:gd name="connsiteY125" fmla="*/ 6016261 h 6551875"/>
              <a:gd name="connsiteX126" fmla="*/ 6174053 w 12191999"/>
              <a:gd name="connsiteY126" fmla="*/ 6009911 h 6551875"/>
              <a:gd name="connsiteX127" fmla="*/ 6105790 w 12191999"/>
              <a:gd name="connsiteY127" fmla="*/ 6006736 h 6551875"/>
              <a:gd name="connsiteX128" fmla="*/ 6096000 w 12191999"/>
              <a:gd name="connsiteY128" fmla="*/ 6007191 h 6551875"/>
              <a:gd name="connsiteX129" fmla="*/ 6086211 w 12191999"/>
              <a:gd name="connsiteY129" fmla="*/ 6006736 h 6551875"/>
              <a:gd name="connsiteX130" fmla="*/ 6017949 w 12191999"/>
              <a:gd name="connsiteY130" fmla="*/ 6009911 h 6551875"/>
              <a:gd name="connsiteX131" fmla="*/ 5957622 w 12191999"/>
              <a:gd name="connsiteY131" fmla="*/ 6016261 h 6551875"/>
              <a:gd name="connsiteX132" fmla="*/ 5905235 w 12191999"/>
              <a:gd name="connsiteY132" fmla="*/ 6027373 h 6551875"/>
              <a:gd name="connsiteX133" fmla="*/ 5859197 w 12191999"/>
              <a:gd name="connsiteY133" fmla="*/ 6043248 h 6551875"/>
              <a:gd name="connsiteX134" fmla="*/ 5817922 w 12191999"/>
              <a:gd name="connsiteY134" fmla="*/ 6059123 h 6551875"/>
              <a:gd name="connsiteX135" fmla="*/ 5781409 w 12191999"/>
              <a:gd name="connsiteY135" fmla="*/ 6074998 h 6551875"/>
              <a:gd name="connsiteX136" fmla="*/ 5743309 w 12191999"/>
              <a:gd name="connsiteY136" fmla="*/ 6094048 h 6551875"/>
              <a:gd name="connsiteX137" fmla="*/ 5705211 w 12191999"/>
              <a:gd name="connsiteY137" fmla="*/ 6113098 h 6551875"/>
              <a:gd name="connsiteX138" fmla="*/ 5668697 w 12191999"/>
              <a:gd name="connsiteY138" fmla="*/ 6132148 h 6551875"/>
              <a:gd name="connsiteX139" fmla="*/ 5627422 w 12191999"/>
              <a:gd name="connsiteY139" fmla="*/ 6148023 h 6551875"/>
              <a:gd name="connsiteX140" fmla="*/ 5581384 w 12191999"/>
              <a:gd name="connsiteY140" fmla="*/ 6162311 h 6551875"/>
              <a:gd name="connsiteX141" fmla="*/ 5528997 w 12191999"/>
              <a:gd name="connsiteY141" fmla="*/ 6173423 h 6551875"/>
              <a:gd name="connsiteX142" fmla="*/ 5468672 w 12191999"/>
              <a:gd name="connsiteY142" fmla="*/ 6181361 h 6551875"/>
              <a:gd name="connsiteX143" fmla="*/ 5410200 w 12191999"/>
              <a:gd name="connsiteY143" fmla="*/ 6182721 h 6551875"/>
              <a:gd name="connsiteX144" fmla="*/ 5351728 w 12191999"/>
              <a:gd name="connsiteY144" fmla="*/ 6181361 h 6551875"/>
              <a:gd name="connsiteX145" fmla="*/ 5291402 w 12191999"/>
              <a:gd name="connsiteY145" fmla="*/ 6173423 h 6551875"/>
              <a:gd name="connsiteX146" fmla="*/ 5239015 w 12191999"/>
              <a:gd name="connsiteY146" fmla="*/ 6162311 h 6551875"/>
              <a:gd name="connsiteX147" fmla="*/ 5192979 w 12191999"/>
              <a:gd name="connsiteY147" fmla="*/ 6148023 h 6551875"/>
              <a:gd name="connsiteX148" fmla="*/ 5151703 w 12191999"/>
              <a:gd name="connsiteY148" fmla="*/ 6132148 h 6551875"/>
              <a:gd name="connsiteX149" fmla="*/ 5115190 w 12191999"/>
              <a:gd name="connsiteY149" fmla="*/ 6113098 h 6551875"/>
              <a:gd name="connsiteX150" fmla="*/ 5077092 w 12191999"/>
              <a:gd name="connsiteY150" fmla="*/ 6094048 h 6551875"/>
              <a:gd name="connsiteX151" fmla="*/ 5038990 w 12191999"/>
              <a:gd name="connsiteY151" fmla="*/ 6074998 h 6551875"/>
              <a:gd name="connsiteX152" fmla="*/ 5002479 w 12191999"/>
              <a:gd name="connsiteY152" fmla="*/ 6059123 h 6551875"/>
              <a:gd name="connsiteX153" fmla="*/ 4961203 w 12191999"/>
              <a:gd name="connsiteY153" fmla="*/ 6043248 h 6551875"/>
              <a:gd name="connsiteX154" fmla="*/ 4915166 w 12191999"/>
              <a:gd name="connsiteY154" fmla="*/ 6027373 h 6551875"/>
              <a:gd name="connsiteX155" fmla="*/ 4862778 w 12191999"/>
              <a:gd name="connsiteY155" fmla="*/ 6016261 h 6551875"/>
              <a:gd name="connsiteX156" fmla="*/ 4802454 w 12191999"/>
              <a:gd name="connsiteY156" fmla="*/ 6009911 h 6551875"/>
              <a:gd name="connsiteX157" fmla="*/ 4734190 w 12191999"/>
              <a:gd name="connsiteY157" fmla="*/ 6006736 h 6551875"/>
              <a:gd name="connsiteX158" fmla="*/ 4665929 w 12191999"/>
              <a:gd name="connsiteY158" fmla="*/ 6009911 h 6551875"/>
              <a:gd name="connsiteX159" fmla="*/ 4605603 w 12191999"/>
              <a:gd name="connsiteY159" fmla="*/ 6016261 h 6551875"/>
              <a:gd name="connsiteX160" fmla="*/ 4553217 w 12191999"/>
              <a:gd name="connsiteY160" fmla="*/ 6027373 h 6551875"/>
              <a:gd name="connsiteX161" fmla="*/ 4507178 w 12191999"/>
              <a:gd name="connsiteY161" fmla="*/ 6043248 h 6551875"/>
              <a:gd name="connsiteX162" fmla="*/ 4465903 w 12191999"/>
              <a:gd name="connsiteY162" fmla="*/ 6059123 h 6551875"/>
              <a:gd name="connsiteX163" fmla="*/ 4429390 w 12191999"/>
              <a:gd name="connsiteY163" fmla="*/ 6074998 h 6551875"/>
              <a:gd name="connsiteX164" fmla="*/ 4353190 w 12191999"/>
              <a:gd name="connsiteY164" fmla="*/ 6113098 h 6551875"/>
              <a:gd name="connsiteX165" fmla="*/ 4316678 w 12191999"/>
              <a:gd name="connsiteY165" fmla="*/ 6132148 h 6551875"/>
              <a:gd name="connsiteX166" fmla="*/ 4275403 w 12191999"/>
              <a:gd name="connsiteY166" fmla="*/ 6148023 h 6551875"/>
              <a:gd name="connsiteX167" fmla="*/ 4229365 w 12191999"/>
              <a:gd name="connsiteY167" fmla="*/ 6162311 h 6551875"/>
              <a:gd name="connsiteX168" fmla="*/ 4176978 w 12191999"/>
              <a:gd name="connsiteY168" fmla="*/ 6173423 h 6551875"/>
              <a:gd name="connsiteX169" fmla="*/ 4116653 w 12191999"/>
              <a:gd name="connsiteY169" fmla="*/ 6181361 h 6551875"/>
              <a:gd name="connsiteX170" fmla="*/ 4048390 w 12191999"/>
              <a:gd name="connsiteY170" fmla="*/ 6182948 h 6551875"/>
              <a:gd name="connsiteX171" fmla="*/ 3980128 w 12191999"/>
              <a:gd name="connsiteY171" fmla="*/ 6181361 h 6551875"/>
              <a:gd name="connsiteX172" fmla="*/ 3919803 w 12191999"/>
              <a:gd name="connsiteY172" fmla="*/ 6173423 h 6551875"/>
              <a:gd name="connsiteX173" fmla="*/ 3867415 w 12191999"/>
              <a:gd name="connsiteY173" fmla="*/ 6162311 h 6551875"/>
              <a:gd name="connsiteX174" fmla="*/ 3821378 w 12191999"/>
              <a:gd name="connsiteY174" fmla="*/ 6148023 h 6551875"/>
              <a:gd name="connsiteX175" fmla="*/ 3780103 w 12191999"/>
              <a:gd name="connsiteY175" fmla="*/ 6132148 h 6551875"/>
              <a:gd name="connsiteX176" fmla="*/ 3743590 w 12191999"/>
              <a:gd name="connsiteY176" fmla="*/ 6113098 h 6551875"/>
              <a:gd name="connsiteX177" fmla="*/ 3705490 w 12191999"/>
              <a:gd name="connsiteY177" fmla="*/ 6094048 h 6551875"/>
              <a:gd name="connsiteX178" fmla="*/ 3667390 w 12191999"/>
              <a:gd name="connsiteY178" fmla="*/ 6074998 h 6551875"/>
              <a:gd name="connsiteX179" fmla="*/ 3630878 w 12191999"/>
              <a:gd name="connsiteY179" fmla="*/ 6059123 h 6551875"/>
              <a:gd name="connsiteX180" fmla="*/ 3589603 w 12191999"/>
              <a:gd name="connsiteY180" fmla="*/ 6043248 h 6551875"/>
              <a:gd name="connsiteX181" fmla="*/ 3543565 w 12191999"/>
              <a:gd name="connsiteY181" fmla="*/ 6027373 h 6551875"/>
              <a:gd name="connsiteX182" fmla="*/ 3491178 w 12191999"/>
              <a:gd name="connsiteY182" fmla="*/ 6016261 h 6551875"/>
              <a:gd name="connsiteX183" fmla="*/ 3430853 w 12191999"/>
              <a:gd name="connsiteY183" fmla="*/ 6009911 h 6551875"/>
              <a:gd name="connsiteX184" fmla="*/ 3361003 w 12191999"/>
              <a:gd name="connsiteY184" fmla="*/ 6006736 h 6551875"/>
              <a:gd name="connsiteX185" fmla="*/ 3294328 w 12191999"/>
              <a:gd name="connsiteY185" fmla="*/ 6009911 h 6551875"/>
              <a:gd name="connsiteX186" fmla="*/ 3234003 w 12191999"/>
              <a:gd name="connsiteY186" fmla="*/ 6016261 h 6551875"/>
              <a:gd name="connsiteX187" fmla="*/ 3181615 w 12191999"/>
              <a:gd name="connsiteY187" fmla="*/ 6027373 h 6551875"/>
              <a:gd name="connsiteX188" fmla="*/ 3135578 w 12191999"/>
              <a:gd name="connsiteY188" fmla="*/ 6043248 h 6551875"/>
              <a:gd name="connsiteX189" fmla="*/ 3094303 w 12191999"/>
              <a:gd name="connsiteY189" fmla="*/ 6059123 h 6551875"/>
              <a:gd name="connsiteX190" fmla="*/ 3057790 w 12191999"/>
              <a:gd name="connsiteY190" fmla="*/ 6074998 h 6551875"/>
              <a:gd name="connsiteX191" fmla="*/ 3019690 w 12191999"/>
              <a:gd name="connsiteY191" fmla="*/ 6094048 h 6551875"/>
              <a:gd name="connsiteX192" fmla="*/ 2981590 w 12191999"/>
              <a:gd name="connsiteY192" fmla="*/ 6113098 h 6551875"/>
              <a:gd name="connsiteX193" fmla="*/ 2945078 w 12191999"/>
              <a:gd name="connsiteY193" fmla="*/ 6132148 h 6551875"/>
              <a:gd name="connsiteX194" fmla="*/ 2903803 w 12191999"/>
              <a:gd name="connsiteY194" fmla="*/ 6148023 h 6551875"/>
              <a:gd name="connsiteX195" fmla="*/ 2857765 w 12191999"/>
              <a:gd name="connsiteY195" fmla="*/ 6162311 h 6551875"/>
              <a:gd name="connsiteX196" fmla="*/ 2805378 w 12191999"/>
              <a:gd name="connsiteY196" fmla="*/ 6173423 h 6551875"/>
              <a:gd name="connsiteX197" fmla="*/ 2745053 w 12191999"/>
              <a:gd name="connsiteY197" fmla="*/ 6181361 h 6551875"/>
              <a:gd name="connsiteX198" fmla="*/ 2676790 w 12191999"/>
              <a:gd name="connsiteY198" fmla="*/ 6182948 h 6551875"/>
              <a:gd name="connsiteX199" fmla="*/ 2608528 w 12191999"/>
              <a:gd name="connsiteY199" fmla="*/ 6181361 h 6551875"/>
              <a:gd name="connsiteX200" fmla="*/ 2548203 w 12191999"/>
              <a:gd name="connsiteY200" fmla="*/ 6173423 h 6551875"/>
              <a:gd name="connsiteX201" fmla="*/ 2495815 w 12191999"/>
              <a:gd name="connsiteY201" fmla="*/ 6162311 h 6551875"/>
              <a:gd name="connsiteX202" fmla="*/ 2449778 w 12191999"/>
              <a:gd name="connsiteY202" fmla="*/ 6148023 h 6551875"/>
              <a:gd name="connsiteX203" fmla="*/ 2408503 w 12191999"/>
              <a:gd name="connsiteY203" fmla="*/ 6132148 h 6551875"/>
              <a:gd name="connsiteX204" fmla="*/ 2371990 w 12191999"/>
              <a:gd name="connsiteY204" fmla="*/ 6113098 h 6551875"/>
              <a:gd name="connsiteX205" fmla="*/ 2333890 w 12191999"/>
              <a:gd name="connsiteY205" fmla="*/ 6094048 h 6551875"/>
              <a:gd name="connsiteX206" fmla="*/ 2295790 w 12191999"/>
              <a:gd name="connsiteY206" fmla="*/ 6074998 h 6551875"/>
              <a:gd name="connsiteX207" fmla="*/ 2259278 w 12191999"/>
              <a:gd name="connsiteY207" fmla="*/ 6059123 h 6551875"/>
              <a:gd name="connsiteX208" fmla="*/ 2218003 w 12191999"/>
              <a:gd name="connsiteY208" fmla="*/ 6043248 h 6551875"/>
              <a:gd name="connsiteX209" fmla="*/ 2171965 w 12191999"/>
              <a:gd name="connsiteY209" fmla="*/ 6027373 h 6551875"/>
              <a:gd name="connsiteX210" fmla="*/ 2119578 w 12191999"/>
              <a:gd name="connsiteY210" fmla="*/ 6016261 h 6551875"/>
              <a:gd name="connsiteX211" fmla="*/ 2059253 w 12191999"/>
              <a:gd name="connsiteY211" fmla="*/ 6009911 h 6551875"/>
              <a:gd name="connsiteX212" fmla="*/ 1990990 w 12191999"/>
              <a:gd name="connsiteY212" fmla="*/ 6006736 h 6551875"/>
              <a:gd name="connsiteX213" fmla="*/ 1922728 w 12191999"/>
              <a:gd name="connsiteY213" fmla="*/ 6009911 h 6551875"/>
              <a:gd name="connsiteX214" fmla="*/ 1862403 w 12191999"/>
              <a:gd name="connsiteY214" fmla="*/ 6016261 h 6551875"/>
              <a:gd name="connsiteX215" fmla="*/ 1810015 w 12191999"/>
              <a:gd name="connsiteY215" fmla="*/ 6027373 h 6551875"/>
              <a:gd name="connsiteX216" fmla="*/ 1763978 w 12191999"/>
              <a:gd name="connsiteY216" fmla="*/ 6043248 h 6551875"/>
              <a:gd name="connsiteX217" fmla="*/ 1722703 w 12191999"/>
              <a:gd name="connsiteY217" fmla="*/ 6059123 h 6551875"/>
              <a:gd name="connsiteX218" fmla="*/ 1686190 w 12191999"/>
              <a:gd name="connsiteY218" fmla="*/ 6074998 h 6551875"/>
              <a:gd name="connsiteX219" fmla="*/ 1648090 w 12191999"/>
              <a:gd name="connsiteY219" fmla="*/ 6094048 h 6551875"/>
              <a:gd name="connsiteX220" fmla="*/ 1609990 w 12191999"/>
              <a:gd name="connsiteY220" fmla="*/ 6113098 h 6551875"/>
              <a:gd name="connsiteX221" fmla="*/ 1573478 w 12191999"/>
              <a:gd name="connsiteY221" fmla="*/ 6132148 h 6551875"/>
              <a:gd name="connsiteX222" fmla="*/ 1532203 w 12191999"/>
              <a:gd name="connsiteY222" fmla="*/ 6148023 h 6551875"/>
              <a:gd name="connsiteX223" fmla="*/ 1486165 w 12191999"/>
              <a:gd name="connsiteY223" fmla="*/ 6162311 h 6551875"/>
              <a:gd name="connsiteX224" fmla="*/ 1433778 w 12191999"/>
              <a:gd name="connsiteY224" fmla="*/ 6173423 h 6551875"/>
              <a:gd name="connsiteX225" fmla="*/ 1373453 w 12191999"/>
              <a:gd name="connsiteY225" fmla="*/ 6181361 h 6551875"/>
              <a:gd name="connsiteX226" fmla="*/ 1305190 w 12191999"/>
              <a:gd name="connsiteY226" fmla="*/ 6182948 h 6551875"/>
              <a:gd name="connsiteX227" fmla="*/ 1236928 w 12191999"/>
              <a:gd name="connsiteY227" fmla="*/ 6181361 h 6551875"/>
              <a:gd name="connsiteX228" fmla="*/ 1176603 w 12191999"/>
              <a:gd name="connsiteY228" fmla="*/ 6173423 h 6551875"/>
              <a:gd name="connsiteX229" fmla="*/ 1124215 w 12191999"/>
              <a:gd name="connsiteY229" fmla="*/ 6162311 h 6551875"/>
              <a:gd name="connsiteX230" fmla="*/ 1078178 w 12191999"/>
              <a:gd name="connsiteY230" fmla="*/ 6148023 h 6551875"/>
              <a:gd name="connsiteX231" fmla="*/ 1036903 w 12191999"/>
              <a:gd name="connsiteY231" fmla="*/ 6132148 h 6551875"/>
              <a:gd name="connsiteX232" fmla="*/ 1000390 w 12191999"/>
              <a:gd name="connsiteY232" fmla="*/ 6113098 h 6551875"/>
              <a:gd name="connsiteX233" fmla="*/ 962290 w 12191999"/>
              <a:gd name="connsiteY233" fmla="*/ 6094048 h 6551875"/>
              <a:gd name="connsiteX234" fmla="*/ 924190 w 12191999"/>
              <a:gd name="connsiteY234" fmla="*/ 6074998 h 6551875"/>
              <a:gd name="connsiteX235" fmla="*/ 887678 w 12191999"/>
              <a:gd name="connsiteY235" fmla="*/ 6059123 h 6551875"/>
              <a:gd name="connsiteX236" fmla="*/ 846403 w 12191999"/>
              <a:gd name="connsiteY236" fmla="*/ 6043248 h 6551875"/>
              <a:gd name="connsiteX237" fmla="*/ 800365 w 12191999"/>
              <a:gd name="connsiteY237" fmla="*/ 6027373 h 6551875"/>
              <a:gd name="connsiteX238" fmla="*/ 747978 w 12191999"/>
              <a:gd name="connsiteY238" fmla="*/ 6016261 h 6551875"/>
              <a:gd name="connsiteX239" fmla="*/ 687653 w 12191999"/>
              <a:gd name="connsiteY239" fmla="*/ 6009911 h 6551875"/>
              <a:gd name="connsiteX240" fmla="*/ 619390 w 12191999"/>
              <a:gd name="connsiteY240" fmla="*/ 6006736 h 6551875"/>
              <a:gd name="connsiteX241" fmla="*/ 551128 w 12191999"/>
              <a:gd name="connsiteY241" fmla="*/ 6009911 h 6551875"/>
              <a:gd name="connsiteX242" fmla="*/ 490803 w 12191999"/>
              <a:gd name="connsiteY242" fmla="*/ 6016261 h 6551875"/>
              <a:gd name="connsiteX243" fmla="*/ 438415 w 12191999"/>
              <a:gd name="connsiteY243" fmla="*/ 6027373 h 6551875"/>
              <a:gd name="connsiteX244" fmla="*/ 392378 w 12191999"/>
              <a:gd name="connsiteY244" fmla="*/ 6043248 h 6551875"/>
              <a:gd name="connsiteX245" fmla="*/ 351103 w 12191999"/>
              <a:gd name="connsiteY245" fmla="*/ 6059123 h 6551875"/>
              <a:gd name="connsiteX246" fmla="*/ 314590 w 12191999"/>
              <a:gd name="connsiteY246" fmla="*/ 6074998 h 6551875"/>
              <a:gd name="connsiteX247" fmla="*/ 276490 w 12191999"/>
              <a:gd name="connsiteY247" fmla="*/ 6094048 h 6551875"/>
              <a:gd name="connsiteX248" fmla="*/ 238390 w 12191999"/>
              <a:gd name="connsiteY248" fmla="*/ 6113098 h 6551875"/>
              <a:gd name="connsiteX249" fmla="*/ 201878 w 12191999"/>
              <a:gd name="connsiteY249" fmla="*/ 6132148 h 6551875"/>
              <a:gd name="connsiteX250" fmla="*/ 160603 w 12191999"/>
              <a:gd name="connsiteY250" fmla="*/ 6148023 h 6551875"/>
              <a:gd name="connsiteX251" fmla="*/ 114565 w 12191999"/>
              <a:gd name="connsiteY251" fmla="*/ 6162311 h 6551875"/>
              <a:gd name="connsiteX252" fmla="*/ 62178 w 12191999"/>
              <a:gd name="connsiteY252" fmla="*/ 6173423 h 6551875"/>
              <a:gd name="connsiteX253" fmla="*/ 1853 w 12191999"/>
              <a:gd name="connsiteY253" fmla="*/ 6181361 h 6551875"/>
              <a:gd name="connsiteX254" fmla="*/ 1 w 12191999"/>
              <a:gd name="connsiteY254" fmla="*/ 6181404 h 6551875"/>
              <a:gd name="connsiteX255" fmla="*/ 1 w 12191999"/>
              <a:gd name="connsiteY255" fmla="*/ 6551875 h 6551875"/>
              <a:gd name="connsiteX256" fmla="*/ 0 w 12191999"/>
              <a:gd name="connsiteY256" fmla="*/ 6551875 h 6551875"/>
              <a:gd name="connsiteX257" fmla="*/ 0 w 12191999"/>
              <a:gd name="connsiteY257" fmla="*/ 0 h 6551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12191999" h="6551875">
                <a:moveTo>
                  <a:pt x="0" y="0"/>
                </a:moveTo>
                <a:lnTo>
                  <a:pt x="12191999" y="0"/>
                </a:lnTo>
                <a:lnTo>
                  <a:pt x="12191999" y="6181404"/>
                </a:lnTo>
                <a:lnTo>
                  <a:pt x="12190147" y="6181361"/>
                </a:lnTo>
                <a:lnTo>
                  <a:pt x="12129821" y="6173424"/>
                </a:lnTo>
                <a:lnTo>
                  <a:pt x="12077433" y="6162311"/>
                </a:lnTo>
                <a:lnTo>
                  <a:pt x="12031397" y="6148023"/>
                </a:lnTo>
                <a:lnTo>
                  <a:pt x="11990121" y="6132148"/>
                </a:lnTo>
                <a:lnTo>
                  <a:pt x="11953609" y="6113098"/>
                </a:lnTo>
                <a:lnTo>
                  <a:pt x="11915509" y="6094048"/>
                </a:lnTo>
                <a:lnTo>
                  <a:pt x="11877409" y="6074998"/>
                </a:lnTo>
                <a:lnTo>
                  <a:pt x="11840897" y="6059123"/>
                </a:lnTo>
                <a:lnTo>
                  <a:pt x="11799621" y="6043248"/>
                </a:lnTo>
                <a:lnTo>
                  <a:pt x="11753583" y="6027373"/>
                </a:lnTo>
                <a:lnTo>
                  <a:pt x="11701197" y="6016261"/>
                </a:lnTo>
                <a:lnTo>
                  <a:pt x="11640871" y="6009911"/>
                </a:lnTo>
                <a:lnTo>
                  <a:pt x="11572609" y="6006736"/>
                </a:lnTo>
                <a:lnTo>
                  <a:pt x="11504347" y="6009911"/>
                </a:lnTo>
                <a:lnTo>
                  <a:pt x="11444021" y="6016261"/>
                </a:lnTo>
                <a:lnTo>
                  <a:pt x="11391633" y="6027373"/>
                </a:lnTo>
                <a:lnTo>
                  <a:pt x="11345597" y="6043248"/>
                </a:lnTo>
                <a:lnTo>
                  <a:pt x="11304321" y="6059123"/>
                </a:lnTo>
                <a:lnTo>
                  <a:pt x="11267809" y="6074998"/>
                </a:lnTo>
                <a:lnTo>
                  <a:pt x="11229709" y="6094048"/>
                </a:lnTo>
                <a:lnTo>
                  <a:pt x="11191609" y="6113098"/>
                </a:lnTo>
                <a:lnTo>
                  <a:pt x="11155097" y="6132148"/>
                </a:lnTo>
                <a:lnTo>
                  <a:pt x="11113821" y="6148023"/>
                </a:lnTo>
                <a:lnTo>
                  <a:pt x="11067783" y="6162311"/>
                </a:lnTo>
                <a:lnTo>
                  <a:pt x="11015397" y="6173423"/>
                </a:lnTo>
                <a:lnTo>
                  <a:pt x="10955071" y="6181361"/>
                </a:lnTo>
                <a:lnTo>
                  <a:pt x="10886809" y="6182948"/>
                </a:lnTo>
                <a:lnTo>
                  <a:pt x="10818547" y="6181361"/>
                </a:lnTo>
                <a:lnTo>
                  <a:pt x="10758221" y="6173423"/>
                </a:lnTo>
                <a:lnTo>
                  <a:pt x="10705833" y="6162311"/>
                </a:lnTo>
                <a:lnTo>
                  <a:pt x="10659797" y="6148023"/>
                </a:lnTo>
                <a:lnTo>
                  <a:pt x="10618521" y="6132148"/>
                </a:lnTo>
                <a:lnTo>
                  <a:pt x="10582009" y="6113098"/>
                </a:lnTo>
                <a:lnTo>
                  <a:pt x="10543909" y="6094048"/>
                </a:lnTo>
                <a:lnTo>
                  <a:pt x="10505809" y="6074998"/>
                </a:lnTo>
                <a:lnTo>
                  <a:pt x="10469297" y="6059123"/>
                </a:lnTo>
                <a:lnTo>
                  <a:pt x="10428021" y="6043248"/>
                </a:lnTo>
                <a:lnTo>
                  <a:pt x="10381983" y="6027373"/>
                </a:lnTo>
                <a:lnTo>
                  <a:pt x="10329597" y="6016261"/>
                </a:lnTo>
                <a:lnTo>
                  <a:pt x="10269271" y="6009911"/>
                </a:lnTo>
                <a:lnTo>
                  <a:pt x="10201009" y="6006736"/>
                </a:lnTo>
                <a:lnTo>
                  <a:pt x="10132747" y="6009911"/>
                </a:lnTo>
                <a:lnTo>
                  <a:pt x="10072421" y="6016261"/>
                </a:lnTo>
                <a:lnTo>
                  <a:pt x="10020033" y="6027373"/>
                </a:lnTo>
                <a:lnTo>
                  <a:pt x="9973997" y="6043248"/>
                </a:lnTo>
                <a:lnTo>
                  <a:pt x="9932721" y="6059123"/>
                </a:lnTo>
                <a:lnTo>
                  <a:pt x="9896209" y="6074998"/>
                </a:lnTo>
                <a:lnTo>
                  <a:pt x="9820009" y="6113098"/>
                </a:lnTo>
                <a:lnTo>
                  <a:pt x="9783497" y="6132148"/>
                </a:lnTo>
                <a:lnTo>
                  <a:pt x="9742221" y="6148023"/>
                </a:lnTo>
                <a:lnTo>
                  <a:pt x="9696183" y="6162311"/>
                </a:lnTo>
                <a:lnTo>
                  <a:pt x="9643797" y="6173423"/>
                </a:lnTo>
                <a:lnTo>
                  <a:pt x="9583471" y="6181361"/>
                </a:lnTo>
                <a:lnTo>
                  <a:pt x="9515209" y="6182948"/>
                </a:lnTo>
                <a:lnTo>
                  <a:pt x="9446947" y="6181361"/>
                </a:lnTo>
                <a:lnTo>
                  <a:pt x="9386621" y="6173423"/>
                </a:lnTo>
                <a:lnTo>
                  <a:pt x="9334233" y="6162311"/>
                </a:lnTo>
                <a:lnTo>
                  <a:pt x="9288197" y="6148023"/>
                </a:lnTo>
                <a:lnTo>
                  <a:pt x="9246921" y="6132148"/>
                </a:lnTo>
                <a:lnTo>
                  <a:pt x="9210409" y="6113098"/>
                </a:lnTo>
                <a:lnTo>
                  <a:pt x="9172309" y="6094048"/>
                </a:lnTo>
                <a:lnTo>
                  <a:pt x="9134209" y="6074998"/>
                </a:lnTo>
                <a:lnTo>
                  <a:pt x="9097697" y="6059123"/>
                </a:lnTo>
                <a:lnTo>
                  <a:pt x="9056421" y="6043248"/>
                </a:lnTo>
                <a:lnTo>
                  <a:pt x="9010383" y="6027373"/>
                </a:lnTo>
                <a:lnTo>
                  <a:pt x="8957997" y="6016261"/>
                </a:lnTo>
                <a:lnTo>
                  <a:pt x="8897671" y="6009911"/>
                </a:lnTo>
                <a:lnTo>
                  <a:pt x="8827821" y="6006736"/>
                </a:lnTo>
                <a:lnTo>
                  <a:pt x="8761147" y="6009911"/>
                </a:lnTo>
                <a:lnTo>
                  <a:pt x="8700821" y="6016261"/>
                </a:lnTo>
                <a:lnTo>
                  <a:pt x="8648433" y="6027373"/>
                </a:lnTo>
                <a:lnTo>
                  <a:pt x="8602397" y="6043248"/>
                </a:lnTo>
                <a:lnTo>
                  <a:pt x="8561121" y="6059123"/>
                </a:lnTo>
                <a:lnTo>
                  <a:pt x="8524609" y="6074998"/>
                </a:lnTo>
                <a:lnTo>
                  <a:pt x="8486509" y="6094048"/>
                </a:lnTo>
                <a:lnTo>
                  <a:pt x="8448409" y="6113098"/>
                </a:lnTo>
                <a:lnTo>
                  <a:pt x="8411897" y="6132148"/>
                </a:lnTo>
                <a:lnTo>
                  <a:pt x="8370622" y="6148023"/>
                </a:lnTo>
                <a:lnTo>
                  <a:pt x="8324584" y="6162311"/>
                </a:lnTo>
                <a:lnTo>
                  <a:pt x="8272197" y="6173423"/>
                </a:lnTo>
                <a:lnTo>
                  <a:pt x="8211872" y="6181361"/>
                </a:lnTo>
                <a:lnTo>
                  <a:pt x="8143609" y="6182948"/>
                </a:lnTo>
                <a:lnTo>
                  <a:pt x="8075347" y="6181361"/>
                </a:lnTo>
                <a:lnTo>
                  <a:pt x="8015022" y="6173423"/>
                </a:lnTo>
                <a:lnTo>
                  <a:pt x="7962634" y="6162311"/>
                </a:lnTo>
                <a:lnTo>
                  <a:pt x="7916597" y="6148023"/>
                </a:lnTo>
                <a:lnTo>
                  <a:pt x="7875322" y="6132148"/>
                </a:lnTo>
                <a:lnTo>
                  <a:pt x="7838809" y="6113098"/>
                </a:lnTo>
                <a:lnTo>
                  <a:pt x="7800709" y="6094048"/>
                </a:lnTo>
                <a:lnTo>
                  <a:pt x="7762609" y="6074998"/>
                </a:lnTo>
                <a:lnTo>
                  <a:pt x="7726097" y="6059123"/>
                </a:lnTo>
                <a:lnTo>
                  <a:pt x="7684822" y="6043248"/>
                </a:lnTo>
                <a:lnTo>
                  <a:pt x="7638784" y="6027373"/>
                </a:lnTo>
                <a:lnTo>
                  <a:pt x="7586397" y="6016261"/>
                </a:lnTo>
                <a:lnTo>
                  <a:pt x="7526072" y="6009911"/>
                </a:lnTo>
                <a:lnTo>
                  <a:pt x="7457809" y="6006736"/>
                </a:lnTo>
                <a:lnTo>
                  <a:pt x="7389547" y="6009911"/>
                </a:lnTo>
                <a:lnTo>
                  <a:pt x="7329222" y="6016261"/>
                </a:lnTo>
                <a:lnTo>
                  <a:pt x="7276834" y="6027373"/>
                </a:lnTo>
                <a:lnTo>
                  <a:pt x="7230797" y="6043248"/>
                </a:lnTo>
                <a:lnTo>
                  <a:pt x="7189522" y="6059123"/>
                </a:lnTo>
                <a:lnTo>
                  <a:pt x="7153009" y="6074998"/>
                </a:lnTo>
                <a:lnTo>
                  <a:pt x="7114909" y="6094048"/>
                </a:lnTo>
                <a:lnTo>
                  <a:pt x="7076809" y="6113098"/>
                </a:lnTo>
                <a:lnTo>
                  <a:pt x="7040297" y="6132148"/>
                </a:lnTo>
                <a:lnTo>
                  <a:pt x="6999022" y="6148023"/>
                </a:lnTo>
                <a:lnTo>
                  <a:pt x="6952984" y="6162311"/>
                </a:lnTo>
                <a:lnTo>
                  <a:pt x="6900597" y="6173423"/>
                </a:lnTo>
                <a:lnTo>
                  <a:pt x="6840272" y="6181361"/>
                </a:lnTo>
                <a:lnTo>
                  <a:pt x="6781800" y="6182721"/>
                </a:lnTo>
                <a:lnTo>
                  <a:pt x="6723328" y="6181361"/>
                </a:lnTo>
                <a:lnTo>
                  <a:pt x="6663003" y="6173423"/>
                </a:lnTo>
                <a:lnTo>
                  <a:pt x="6610615" y="6162311"/>
                </a:lnTo>
                <a:lnTo>
                  <a:pt x="6564578" y="6148023"/>
                </a:lnTo>
                <a:lnTo>
                  <a:pt x="6523303" y="6132148"/>
                </a:lnTo>
                <a:lnTo>
                  <a:pt x="6486790" y="6113098"/>
                </a:lnTo>
                <a:lnTo>
                  <a:pt x="6448690" y="6094048"/>
                </a:lnTo>
                <a:lnTo>
                  <a:pt x="6410590" y="6074998"/>
                </a:lnTo>
                <a:lnTo>
                  <a:pt x="6374078" y="6059123"/>
                </a:lnTo>
                <a:lnTo>
                  <a:pt x="6332803" y="6043248"/>
                </a:lnTo>
                <a:lnTo>
                  <a:pt x="6286765" y="6027373"/>
                </a:lnTo>
                <a:lnTo>
                  <a:pt x="6234378" y="6016261"/>
                </a:lnTo>
                <a:lnTo>
                  <a:pt x="6174053" y="6009911"/>
                </a:lnTo>
                <a:lnTo>
                  <a:pt x="6105790" y="6006736"/>
                </a:lnTo>
                <a:lnTo>
                  <a:pt x="6096000" y="6007191"/>
                </a:lnTo>
                <a:lnTo>
                  <a:pt x="6086211" y="6006736"/>
                </a:lnTo>
                <a:lnTo>
                  <a:pt x="6017949" y="6009911"/>
                </a:lnTo>
                <a:lnTo>
                  <a:pt x="5957622" y="6016261"/>
                </a:lnTo>
                <a:lnTo>
                  <a:pt x="5905235" y="6027373"/>
                </a:lnTo>
                <a:lnTo>
                  <a:pt x="5859197" y="6043248"/>
                </a:lnTo>
                <a:lnTo>
                  <a:pt x="5817922" y="6059123"/>
                </a:lnTo>
                <a:lnTo>
                  <a:pt x="5781409" y="6074998"/>
                </a:lnTo>
                <a:lnTo>
                  <a:pt x="5743309" y="6094048"/>
                </a:lnTo>
                <a:lnTo>
                  <a:pt x="5705211" y="6113098"/>
                </a:lnTo>
                <a:lnTo>
                  <a:pt x="5668697" y="6132148"/>
                </a:lnTo>
                <a:lnTo>
                  <a:pt x="5627422" y="6148023"/>
                </a:lnTo>
                <a:lnTo>
                  <a:pt x="5581384" y="6162311"/>
                </a:lnTo>
                <a:lnTo>
                  <a:pt x="5528997" y="6173423"/>
                </a:lnTo>
                <a:lnTo>
                  <a:pt x="5468672" y="6181361"/>
                </a:lnTo>
                <a:lnTo>
                  <a:pt x="5410200" y="6182721"/>
                </a:lnTo>
                <a:lnTo>
                  <a:pt x="5351728" y="6181361"/>
                </a:lnTo>
                <a:lnTo>
                  <a:pt x="5291402" y="6173423"/>
                </a:lnTo>
                <a:lnTo>
                  <a:pt x="5239015" y="6162311"/>
                </a:lnTo>
                <a:lnTo>
                  <a:pt x="5192979" y="6148023"/>
                </a:lnTo>
                <a:lnTo>
                  <a:pt x="5151703" y="6132148"/>
                </a:lnTo>
                <a:lnTo>
                  <a:pt x="5115190" y="6113098"/>
                </a:lnTo>
                <a:lnTo>
                  <a:pt x="5077092" y="6094048"/>
                </a:lnTo>
                <a:lnTo>
                  <a:pt x="5038990" y="6074998"/>
                </a:lnTo>
                <a:lnTo>
                  <a:pt x="5002479" y="6059123"/>
                </a:lnTo>
                <a:lnTo>
                  <a:pt x="4961203" y="6043248"/>
                </a:lnTo>
                <a:lnTo>
                  <a:pt x="4915166" y="6027373"/>
                </a:lnTo>
                <a:lnTo>
                  <a:pt x="4862778" y="6016261"/>
                </a:lnTo>
                <a:lnTo>
                  <a:pt x="4802454" y="6009911"/>
                </a:lnTo>
                <a:lnTo>
                  <a:pt x="4734190" y="6006736"/>
                </a:lnTo>
                <a:lnTo>
                  <a:pt x="4665929" y="6009911"/>
                </a:lnTo>
                <a:lnTo>
                  <a:pt x="4605603" y="6016261"/>
                </a:lnTo>
                <a:lnTo>
                  <a:pt x="4553217" y="6027373"/>
                </a:lnTo>
                <a:lnTo>
                  <a:pt x="4507178" y="6043248"/>
                </a:lnTo>
                <a:lnTo>
                  <a:pt x="4465903" y="6059123"/>
                </a:lnTo>
                <a:lnTo>
                  <a:pt x="4429390" y="6074998"/>
                </a:lnTo>
                <a:lnTo>
                  <a:pt x="4353190" y="6113098"/>
                </a:lnTo>
                <a:lnTo>
                  <a:pt x="4316678" y="6132148"/>
                </a:lnTo>
                <a:lnTo>
                  <a:pt x="4275403" y="6148023"/>
                </a:lnTo>
                <a:lnTo>
                  <a:pt x="4229365" y="6162311"/>
                </a:lnTo>
                <a:lnTo>
                  <a:pt x="4176978" y="6173423"/>
                </a:lnTo>
                <a:lnTo>
                  <a:pt x="4116653" y="6181361"/>
                </a:lnTo>
                <a:lnTo>
                  <a:pt x="4048390" y="6182948"/>
                </a:lnTo>
                <a:lnTo>
                  <a:pt x="3980128" y="6181361"/>
                </a:lnTo>
                <a:lnTo>
                  <a:pt x="3919803" y="6173423"/>
                </a:lnTo>
                <a:lnTo>
                  <a:pt x="3867415" y="6162311"/>
                </a:lnTo>
                <a:lnTo>
                  <a:pt x="3821378" y="6148023"/>
                </a:lnTo>
                <a:lnTo>
                  <a:pt x="3780103" y="6132148"/>
                </a:lnTo>
                <a:lnTo>
                  <a:pt x="3743590" y="6113098"/>
                </a:lnTo>
                <a:lnTo>
                  <a:pt x="3705490" y="6094048"/>
                </a:lnTo>
                <a:lnTo>
                  <a:pt x="3667390" y="6074998"/>
                </a:lnTo>
                <a:lnTo>
                  <a:pt x="3630878" y="6059123"/>
                </a:lnTo>
                <a:lnTo>
                  <a:pt x="3589603" y="6043248"/>
                </a:lnTo>
                <a:lnTo>
                  <a:pt x="3543565" y="6027373"/>
                </a:lnTo>
                <a:lnTo>
                  <a:pt x="3491178" y="6016261"/>
                </a:lnTo>
                <a:lnTo>
                  <a:pt x="3430853" y="6009911"/>
                </a:lnTo>
                <a:lnTo>
                  <a:pt x="3361003" y="6006736"/>
                </a:lnTo>
                <a:lnTo>
                  <a:pt x="3294328" y="6009911"/>
                </a:lnTo>
                <a:lnTo>
                  <a:pt x="3234003" y="6016261"/>
                </a:lnTo>
                <a:lnTo>
                  <a:pt x="3181615" y="6027373"/>
                </a:lnTo>
                <a:lnTo>
                  <a:pt x="3135578" y="6043248"/>
                </a:lnTo>
                <a:lnTo>
                  <a:pt x="3094303" y="6059123"/>
                </a:lnTo>
                <a:lnTo>
                  <a:pt x="3057790" y="6074998"/>
                </a:lnTo>
                <a:lnTo>
                  <a:pt x="3019690" y="6094048"/>
                </a:lnTo>
                <a:lnTo>
                  <a:pt x="2981590" y="6113098"/>
                </a:lnTo>
                <a:lnTo>
                  <a:pt x="2945078" y="6132148"/>
                </a:lnTo>
                <a:lnTo>
                  <a:pt x="2903803" y="6148023"/>
                </a:lnTo>
                <a:lnTo>
                  <a:pt x="2857765" y="6162311"/>
                </a:lnTo>
                <a:lnTo>
                  <a:pt x="2805378" y="6173423"/>
                </a:lnTo>
                <a:lnTo>
                  <a:pt x="2745053" y="6181361"/>
                </a:lnTo>
                <a:lnTo>
                  <a:pt x="2676790" y="6182948"/>
                </a:lnTo>
                <a:lnTo>
                  <a:pt x="2608528" y="6181361"/>
                </a:lnTo>
                <a:lnTo>
                  <a:pt x="2548203" y="6173423"/>
                </a:lnTo>
                <a:lnTo>
                  <a:pt x="2495815" y="6162311"/>
                </a:lnTo>
                <a:lnTo>
                  <a:pt x="2449778" y="6148023"/>
                </a:lnTo>
                <a:lnTo>
                  <a:pt x="2408503" y="6132148"/>
                </a:lnTo>
                <a:lnTo>
                  <a:pt x="2371990" y="6113098"/>
                </a:lnTo>
                <a:lnTo>
                  <a:pt x="2333890" y="6094048"/>
                </a:lnTo>
                <a:lnTo>
                  <a:pt x="2295790" y="6074998"/>
                </a:lnTo>
                <a:lnTo>
                  <a:pt x="2259278" y="6059123"/>
                </a:lnTo>
                <a:lnTo>
                  <a:pt x="2218003" y="6043248"/>
                </a:lnTo>
                <a:lnTo>
                  <a:pt x="2171965" y="6027373"/>
                </a:lnTo>
                <a:lnTo>
                  <a:pt x="2119578" y="6016261"/>
                </a:lnTo>
                <a:lnTo>
                  <a:pt x="2059253" y="6009911"/>
                </a:lnTo>
                <a:lnTo>
                  <a:pt x="1990990" y="6006736"/>
                </a:lnTo>
                <a:lnTo>
                  <a:pt x="1922728" y="6009911"/>
                </a:lnTo>
                <a:lnTo>
                  <a:pt x="1862403" y="6016261"/>
                </a:lnTo>
                <a:lnTo>
                  <a:pt x="1810015" y="6027373"/>
                </a:lnTo>
                <a:lnTo>
                  <a:pt x="1763978" y="6043248"/>
                </a:lnTo>
                <a:lnTo>
                  <a:pt x="1722703" y="6059123"/>
                </a:lnTo>
                <a:lnTo>
                  <a:pt x="1686190" y="6074998"/>
                </a:lnTo>
                <a:lnTo>
                  <a:pt x="1648090" y="6094048"/>
                </a:lnTo>
                <a:lnTo>
                  <a:pt x="1609990" y="6113098"/>
                </a:lnTo>
                <a:lnTo>
                  <a:pt x="1573478" y="6132148"/>
                </a:lnTo>
                <a:lnTo>
                  <a:pt x="1532203" y="6148023"/>
                </a:lnTo>
                <a:lnTo>
                  <a:pt x="1486165" y="6162311"/>
                </a:lnTo>
                <a:lnTo>
                  <a:pt x="1433778" y="6173423"/>
                </a:lnTo>
                <a:lnTo>
                  <a:pt x="1373453" y="6181361"/>
                </a:lnTo>
                <a:lnTo>
                  <a:pt x="1305190" y="6182948"/>
                </a:lnTo>
                <a:lnTo>
                  <a:pt x="1236928" y="6181361"/>
                </a:lnTo>
                <a:lnTo>
                  <a:pt x="1176603" y="6173423"/>
                </a:lnTo>
                <a:lnTo>
                  <a:pt x="1124215" y="6162311"/>
                </a:lnTo>
                <a:lnTo>
                  <a:pt x="1078178" y="6148023"/>
                </a:lnTo>
                <a:lnTo>
                  <a:pt x="1036903" y="6132148"/>
                </a:lnTo>
                <a:lnTo>
                  <a:pt x="1000390" y="6113098"/>
                </a:lnTo>
                <a:lnTo>
                  <a:pt x="962290" y="6094048"/>
                </a:lnTo>
                <a:lnTo>
                  <a:pt x="924190" y="6074998"/>
                </a:lnTo>
                <a:lnTo>
                  <a:pt x="887678" y="6059123"/>
                </a:lnTo>
                <a:lnTo>
                  <a:pt x="846403" y="6043248"/>
                </a:lnTo>
                <a:lnTo>
                  <a:pt x="800365" y="6027373"/>
                </a:lnTo>
                <a:lnTo>
                  <a:pt x="747978" y="6016261"/>
                </a:lnTo>
                <a:lnTo>
                  <a:pt x="687653" y="6009911"/>
                </a:lnTo>
                <a:lnTo>
                  <a:pt x="619390" y="6006736"/>
                </a:lnTo>
                <a:lnTo>
                  <a:pt x="551128" y="6009911"/>
                </a:lnTo>
                <a:lnTo>
                  <a:pt x="490803" y="6016261"/>
                </a:lnTo>
                <a:lnTo>
                  <a:pt x="438415" y="6027373"/>
                </a:lnTo>
                <a:lnTo>
                  <a:pt x="392378" y="6043248"/>
                </a:lnTo>
                <a:lnTo>
                  <a:pt x="351103" y="6059123"/>
                </a:lnTo>
                <a:lnTo>
                  <a:pt x="314590" y="6074998"/>
                </a:lnTo>
                <a:lnTo>
                  <a:pt x="276490" y="6094048"/>
                </a:lnTo>
                <a:lnTo>
                  <a:pt x="238390" y="6113098"/>
                </a:lnTo>
                <a:lnTo>
                  <a:pt x="201878" y="6132148"/>
                </a:lnTo>
                <a:lnTo>
                  <a:pt x="160603" y="6148023"/>
                </a:lnTo>
                <a:lnTo>
                  <a:pt x="114565" y="6162311"/>
                </a:lnTo>
                <a:lnTo>
                  <a:pt x="62178" y="6173423"/>
                </a:lnTo>
                <a:lnTo>
                  <a:pt x="1853" y="6181361"/>
                </a:lnTo>
                <a:lnTo>
                  <a:pt x="1" y="6181404"/>
                </a:lnTo>
                <a:lnTo>
                  <a:pt x="1" y="6551875"/>
                </a:lnTo>
                <a:lnTo>
                  <a:pt x="0" y="6551875"/>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Başlık 3">
            <a:extLst>
              <a:ext uri="{FF2B5EF4-FFF2-40B4-BE49-F238E27FC236}">
                <a16:creationId xmlns:a16="http://schemas.microsoft.com/office/drawing/2014/main" id="{4BFD646E-908B-9526-C111-504EC9AE9DC1}"/>
              </a:ext>
            </a:extLst>
          </p:cNvPr>
          <p:cNvSpPr>
            <a:spLocks noGrp="1"/>
          </p:cNvSpPr>
          <p:nvPr>
            <p:ph type="title"/>
          </p:nvPr>
        </p:nvSpPr>
        <p:spPr>
          <a:xfrm>
            <a:off x="1782815" y="317842"/>
            <a:ext cx="10780830" cy="1494000"/>
          </a:xfrm>
        </p:spPr>
        <p:txBody>
          <a:bodyPr vert="horz" lIns="91440" tIns="45720" rIns="91440" bIns="45720" rtlCol="0" anchor="t">
            <a:normAutofit/>
          </a:bodyPr>
          <a:lstStyle/>
          <a:p>
            <a:r>
              <a:rPr lang="da" sz="4400" spc="10" dirty="0">
                <a:effectLst/>
                <a:latin typeface="Calibri Light" panose="020F0302020204030204" pitchFamily="34" charset="0"/>
                <a:ea typeface="Times New Roman" panose="02020603050405020304" pitchFamily="18" charset="0"/>
                <a:cs typeface="Calibri Light" panose="020F0302020204030204" pitchFamily="34" charset="0"/>
              </a:rPr>
              <a:t>Øvelser af </a:t>
            </a:r>
            <a:b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br>
            <a:r>
              <a:rPr lang="da" sz="4400" spc="10" dirty="0">
                <a:effectLst/>
                <a:latin typeface="Calibri Light" panose="020F0302020204030204" pitchFamily="34" charset="0"/>
                <a:ea typeface="Times New Roman" panose="02020603050405020304" pitchFamily="18" charset="0"/>
                <a:cs typeface="Calibri Light" panose="020F0302020204030204" pitchFamily="34" charset="0"/>
              </a:rPr>
              <a:t>informationssikkerhedspolitik</a:t>
            </a:r>
            <a:endParaRPr lang="en-US" sz="4400" kern="1200" dirty="0">
              <a:solidFill>
                <a:schemeClr val="tx1"/>
              </a:solidFill>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7B36230F-7D11-B79D-F05E-DD5CA1E05323}"/>
              </a:ext>
            </a:extLst>
          </p:cNvPr>
          <p:cNvSpPr>
            <a:spLocks noGrp="1"/>
          </p:cNvSpPr>
          <p:nvPr>
            <p:ph sz="half" idx="1"/>
          </p:nvPr>
        </p:nvSpPr>
        <p:spPr>
          <a:xfrm>
            <a:off x="435006" y="1748901"/>
            <a:ext cx="5557421" cy="4791257"/>
          </a:xfrm>
        </p:spPr>
        <p:txBody>
          <a:bodyPr vert="horz" lIns="91440" tIns="45720" rIns="91440" bIns="45720" rtlCol="0">
            <a:normAutofit fontScale="92500" lnSpcReduction="10000"/>
          </a:bodyPr>
          <a:lstStyle/>
          <a:p>
            <a:pPr algn="just"/>
            <a:r>
              <a:rPr lang="da" sz="2400" dirty="0">
                <a:solidFill>
                  <a:schemeClr val="tx1">
                    <a:alpha val="60000"/>
                  </a:schemeClr>
                </a:solidFill>
              </a:rPr>
              <a:t>Efter aktivering af to-faktor-godkendelse (bekræftelse), vil en sikkerhedskode blive sendt til din telefon eller godkendelsesapp, hver gang du logger ind på din konto fra en ny enhed eller browser. Du skal indtaste denne kode, og du får lov til at logge ind. Hvis en cyberkriminel forsøger at logge ind på din konto, kan de ikke gøre det, hvis de ikke har adgang til din mobiltelefon.</a:t>
            </a:r>
            <a:endParaRPr lang="tr-TR" sz="2400" dirty="0">
              <a:solidFill>
                <a:schemeClr val="tx1">
                  <a:alpha val="60000"/>
                </a:schemeClr>
              </a:solidFill>
            </a:endParaRPr>
          </a:p>
          <a:p>
            <a:pPr algn="just"/>
            <a:r>
              <a:rPr lang="da" sz="2400" dirty="0">
                <a:solidFill>
                  <a:schemeClr val="tx1">
                    <a:alpha val="60000"/>
                  </a:schemeClr>
                </a:solidFill>
              </a:rPr>
              <a:t>Du vil også kunne bemærke et forsøg på at logge ind på din konto, da du vil modtage en notifikation med en kode. Del aldrig denne kode med andre! En angriber vil prøve at tage den. Hvis du har modtaget koden, men ikke forsøgte at logge ind, skal du slette kodemeddelelsen og ændre din adgangskode så hurtigt som muligt.</a:t>
            </a:r>
          </a:p>
        </p:txBody>
      </p:sp>
      <p:pic>
        <p:nvPicPr>
          <p:cNvPr id="6" name="Picture 2" descr="İki Faktörlü Kimlik Doğrulama Nedir? İki Faktörlü Kimlik Doğrulama Nedir?">
            <a:extLst>
              <a:ext uri="{FF2B5EF4-FFF2-40B4-BE49-F238E27FC236}">
                <a16:creationId xmlns:a16="http://schemas.microsoft.com/office/drawing/2014/main" id="{54FFF94F-8617-40B1-807B-9357D8B5DA6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6096000" y="2414853"/>
            <a:ext cx="5451592" cy="3066520"/>
          </a:xfrm>
          <a:prstGeom prst="rect">
            <a:avLst/>
          </a:prstGeom>
          <a:noFill/>
        </p:spPr>
      </p:pic>
      <p:pic>
        <p:nvPicPr>
          <p:cNvPr id="2" name="Grafik 4">
            <a:extLst>
              <a:ext uri="{FF2B5EF4-FFF2-40B4-BE49-F238E27FC236}">
                <a16:creationId xmlns:a16="http://schemas.microsoft.com/office/drawing/2014/main" id="{6C042272-485A-9DDF-24CF-E30EABA01D80}"/>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7E810B7-2819-D24B-587B-9157A97915A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77422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BA8344C9-90E8-6A86-A7F4-53BBB0E113F0}"/>
              </a:ext>
            </a:extLst>
          </p:cNvPr>
          <p:cNvSpPr>
            <a:spLocks noGrp="1"/>
          </p:cNvSpPr>
          <p:nvPr>
            <p:ph type="title"/>
          </p:nvPr>
        </p:nvSpPr>
        <p:spPr>
          <a:xfrm>
            <a:off x="2081074" y="338492"/>
            <a:ext cx="10515600" cy="1325563"/>
          </a:xfrm>
        </p:spPr>
        <p:txBody>
          <a:bodyPr/>
          <a:lstStyle/>
          <a:p>
            <a:r>
              <a:rPr lang="da" dirty="0"/>
              <a:t>Øvelser-4:</a:t>
            </a:r>
            <a:endParaRPr lang="tr-TR" dirty="0"/>
          </a:p>
        </p:txBody>
      </p:sp>
      <p:sp>
        <p:nvSpPr>
          <p:cNvPr id="6" name="İçerik Yer Tutucusu 5">
            <a:extLst>
              <a:ext uri="{FF2B5EF4-FFF2-40B4-BE49-F238E27FC236}">
                <a16:creationId xmlns:a16="http://schemas.microsoft.com/office/drawing/2014/main" id="{F18A3F3E-EAF4-C5C0-7632-C524A87AC344}"/>
              </a:ext>
            </a:extLst>
          </p:cNvPr>
          <p:cNvSpPr>
            <a:spLocks noGrp="1"/>
          </p:cNvSpPr>
          <p:nvPr>
            <p:ph idx="1"/>
          </p:nvPr>
        </p:nvSpPr>
        <p:spPr/>
        <p:txBody>
          <a:bodyPr>
            <a:normAutofit lnSpcReduction="10000"/>
          </a:bodyPr>
          <a:lstStyle/>
          <a:p>
            <a:r>
              <a:rPr lang="da" dirty="0"/>
              <a:t>Udfør to-faktor autentificering-verifikation for at få adgang til den e-mail-konto, du oprettede. Den første af disse processer er den adgangskode, du bruger til at få adgang til kontoen. Den anden kan være en bekræftelseskode (SMS), der skal sendes til din telefon eller et bekræftelseslink, der skal sendes til en anden e-mailadresse.</a:t>
            </a:r>
            <a:endParaRPr lang="tr-TR" dirty="0"/>
          </a:p>
          <a:p>
            <a:r>
              <a:rPr lang="da" dirty="0"/>
              <a:t>Skærmbilledet nedenfor viser, hvordan du aktiverer to-faktor-godkendelsesfunktionen på </a:t>
            </a:r>
            <a:r>
              <a:rPr lang="da" dirty="0" err="1"/>
              <a:t>gmail - </a:t>
            </a:r>
            <a:r>
              <a:rPr lang="da" dirty="0"/>
              <a:t>kontoen.</a:t>
            </a:r>
            <a:endParaRPr lang="tr-TR" dirty="0"/>
          </a:p>
          <a:p>
            <a:r>
              <a:rPr lang="da" dirty="0"/>
              <a:t>Fuldfør processen, og prøv at få adgang til din e-mail-konto igen.</a:t>
            </a:r>
            <a:endParaRPr lang="tr-TR" dirty="0"/>
          </a:p>
          <a:p>
            <a:r>
              <a:rPr lang="da" dirty="0"/>
              <a:t>Trin-1: Åbn din Google-konto.</a:t>
            </a:r>
            <a:endParaRPr lang="tr-TR" dirty="0"/>
          </a:p>
          <a:p>
            <a:r>
              <a:rPr lang="da" dirty="0"/>
              <a:t>Trin-2: Klik til afsnittet "Indstillinger".</a:t>
            </a:r>
            <a:endParaRPr lang="tr-TR" dirty="0"/>
          </a:p>
        </p:txBody>
      </p:sp>
      <p:pic>
        <p:nvPicPr>
          <p:cNvPr id="4" name="Grafik 4">
            <a:extLst>
              <a:ext uri="{FF2B5EF4-FFF2-40B4-BE49-F238E27FC236}">
                <a16:creationId xmlns:a16="http://schemas.microsoft.com/office/drawing/2014/main" id="{24270328-C8EF-D944-402A-35457FE0454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62BD7DD9-5A7F-B33D-4699-7C878EFA852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2591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9B9A74E-9C08-7C76-DFA2-F88CB901869C}"/>
              </a:ext>
            </a:extLst>
          </p:cNvPr>
          <p:cNvSpPr>
            <a:spLocks noGrp="1"/>
          </p:cNvSpPr>
          <p:nvPr>
            <p:ph type="title"/>
          </p:nvPr>
        </p:nvSpPr>
        <p:spPr>
          <a:xfrm>
            <a:off x="1676400" y="329397"/>
            <a:ext cx="10515600" cy="1325563"/>
          </a:xfrm>
        </p:spPr>
        <p:txBody>
          <a:bodyPr/>
          <a:lstStyle/>
          <a:p>
            <a:r>
              <a:rPr lang="da" dirty="0"/>
              <a:t>Øvelser-4 ( </a:t>
            </a:r>
            <a:r>
              <a:rPr lang="da" dirty="0" err="1"/>
              <a:t>fortsætter </a:t>
            </a:r>
            <a:r>
              <a:rPr lang="da" dirty="0"/>
              <a:t>):</a:t>
            </a:r>
          </a:p>
        </p:txBody>
      </p:sp>
      <p:sp>
        <p:nvSpPr>
          <p:cNvPr id="3" name="İçerik Yer Tutucusu 2">
            <a:extLst>
              <a:ext uri="{FF2B5EF4-FFF2-40B4-BE49-F238E27FC236}">
                <a16:creationId xmlns:a16="http://schemas.microsoft.com/office/drawing/2014/main" id="{422645DA-469A-19A8-C17E-153AD22B1E5E}"/>
              </a:ext>
            </a:extLst>
          </p:cNvPr>
          <p:cNvSpPr>
            <a:spLocks noGrp="1"/>
          </p:cNvSpPr>
          <p:nvPr>
            <p:ph idx="1"/>
          </p:nvPr>
        </p:nvSpPr>
        <p:spPr/>
        <p:txBody>
          <a:bodyPr/>
          <a:lstStyle/>
          <a:p>
            <a:r>
              <a:rPr lang="da" b="1" dirty="0"/>
              <a:t>Trin-3: </a:t>
            </a:r>
            <a:r>
              <a:rPr lang="da" dirty="0"/>
              <a:t>Vælg fanen "Sikkerhed" fra menuen til venstre på siden, der åbnes (1). Aktiver derefter funktionen "2-trins </a:t>
            </a:r>
            <a:r>
              <a:rPr lang="da" dirty="0" err="1"/>
              <a:t>variation </a:t>
            </a:r>
            <a:r>
              <a:rPr lang="da" dirty="0"/>
              <a:t>" midt på siden.</a:t>
            </a:r>
            <a:endParaRPr lang="tr-TR" dirty="0"/>
          </a:p>
          <a:p>
            <a:endParaRPr lang="tr-TR" dirty="0"/>
          </a:p>
        </p:txBody>
      </p:sp>
      <p:pic>
        <p:nvPicPr>
          <p:cNvPr id="4" name="Resim 3">
            <a:extLst>
              <a:ext uri="{FF2B5EF4-FFF2-40B4-BE49-F238E27FC236}">
                <a16:creationId xmlns:a16="http://schemas.microsoft.com/office/drawing/2014/main" id="{8758703B-047A-ACE5-9D02-7A55015E7A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2143956" y="3322468"/>
            <a:ext cx="7904087" cy="2786190"/>
          </a:xfrm>
          <a:prstGeom prst="rect">
            <a:avLst/>
          </a:prstGeom>
          <a:noFill/>
        </p:spPr>
      </p:pic>
      <p:pic>
        <p:nvPicPr>
          <p:cNvPr id="7" name="Grafik 4">
            <a:extLst>
              <a:ext uri="{FF2B5EF4-FFF2-40B4-BE49-F238E27FC236}">
                <a16:creationId xmlns:a16="http://schemas.microsoft.com/office/drawing/2014/main" id="{0C1ADCE5-5909-C1D2-E204-BCD897E46D0C}"/>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BF565345-6802-0532-58C3-F700700C620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2003693"/>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22DAAE1-7EC6-479D-AD38-AC482797A439}">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C5A08F76-681D-4429-8F94-1FF70BE8490C}">
  <ds:schemaRefs>
    <ds:schemaRef ds:uri="http://schemas.microsoft.com/sharepoint/v3/contenttype/forms"/>
  </ds:schemaRefs>
</ds:datastoreItem>
</file>

<file path=customXml/itemProps3.xml><?xml version="1.0" encoding="utf-8"?>
<ds:datastoreItem xmlns:ds="http://schemas.openxmlformats.org/officeDocument/2006/customXml" ds:itemID="{D352930B-41B0-455F-8C01-1C678A6DBE2B}"/>
</file>

<file path=docProps/app.xml><?xml version="1.0" encoding="utf-8"?>
<Properties xmlns="http://schemas.openxmlformats.org/officeDocument/2006/extended-properties" xmlns:vt="http://schemas.openxmlformats.org/officeDocument/2006/docPropsVTypes">
  <TotalTime>1151</TotalTime>
  <Words>2624</Words>
  <Application>Microsoft Office PowerPoint</Application>
  <PresentationFormat>Widescreen</PresentationFormat>
  <Paragraphs>104</Paragraphs>
  <Slides>27</Slides>
  <Notes>0</Notes>
  <HiddenSlides>0</HiddenSlides>
  <MMClips>0</MMClips>
  <ScaleCrop>false</ScaleCrop>
  <HeadingPairs>
    <vt:vector size="6" baseType="variant">
      <vt:variant>
        <vt:lpstr>Benyttede skrifttyper</vt:lpstr>
      </vt:variant>
      <vt:variant>
        <vt:i4>5</vt:i4>
      </vt:variant>
      <vt:variant>
        <vt:lpstr>Tema</vt:lpstr>
      </vt:variant>
      <vt:variant>
        <vt:i4>1</vt:i4>
      </vt:variant>
      <vt:variant>
        <vt:lpstr>Slidetitler</vt:lpstr>
      </vt:variant>
      <vt:variant>
        <vt:i4>27</vt:i4>
      </vt:variant>
    </vt:vector>
  </HeadingPairs>
  <TitlesOfParts>
    <vt:vector size="33" baseType="lpstr">
      <vt:lpstr>Arial</vt:lpstr>
      <vt:lpstr>Calibri</vt:lpstr>
      <vt:lpstr>Calibri Light</vt:lpstr>
      <vt:lpstr>Symbol</vt:lpstr>
      <vt:lpstr>Titillium Web</vt:lpstr>
      <vt:lpstr>Office Teması</vt:lpstr>
      <vt:lpstr>Informations-sikkerhed</vt:lpstr>
      <vt:lpstr>Informationssikkerhed</vt:lpstr>
      <vt:lpstr>Informationssikkerhed</vt:lpstr>
      <vt:lpstr>Hvad er en information sikkerhed politik ?</vt:lpstr>
      <vt:lpstr>Hvad er formålet med en informationssikkerhedspolitik?</vt:lpstr>
      <vt:lpstr>ICP kan have følgende fordele for en organisation</vt:lpstr>
      <vt:lpstr>Hvad skal der stå i en  informationssikkerhedspolitik?</vt:lpstr>
      <vt:lpstr>Hvad skal der stå i en  informationssikkerhedspolitik?</vt:lpstr>
      <vt:lpstr>  Øvelser af  informationssikkerhedspolitik</vt:lpstr>
      <vt:lpstr>Prøve-1 ( fortsætter )</vt:lpstr>
      <vt:lpstr>Prøve-1 ( fortsætter )</vt:lpstr>
      <vt:lpstr>Øvelser af  informationssikkerhedspolitik</vt:lpstr>
      <vt:lpstr>Øvelser-2:</vt:lpstr>
      <vt:lpstr>Øvelser-2 ( fortsætter )</vt:lpstr>
      <vt:lpstr>Øvelser af  informationssikkerhedspolitik</vt:lpstr>
      <vt:lpstr>Øvelser af  informationssikkerhedspolitik</vt:lpstr>
      <vt:lpstr>Øvelser-3 :</vt:lpstr>
      <vt:lpstr>Øvelser-3 ( fortsætter ):</vt:lpstr>
      <vt:lpstr>Øvelser-3 ( fortsætter )</vt:lpstr>
      <vt:lpstr>Øvelser af  informationssikkerhedspolitik</vt:lpstr>
      <vt:lpstr>Øvelser af  informationssikkerhedspolitik</vt:lpstr>
      <vt:lpstr>Eksempler på phishing</vt:lpstr>
      <vt:lpstr>Eksempler på phishing</vt:lpstr>
      <vt:lpstr>Øvelser af  informationssikkerhedspolitik</vt:lpstr>
      <vt:lpstr>Øvelser af  informationssikkerhedspolitik</vt:lpstr>
      <vt:lpstr>Øvelser-4:</vt:lpstr>
      <vt:lpstr>Øvelser-4 ( fortsætter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 Project</dc:title>
  <dc:creator>Ali Gokdemir</dc:creator>
  <cp:lastModifiedBy>Henrik Petersen</cp:lastModifiedBy>
  <cp:revision>10</cp:revision>
  <dcterms:created xsi:type="dcterms:W3CDTF">2022-08-13T06:06:13Z</dcterms:created>
  <dcterms:modified xsi:type="dcterms:W3CDTF">2022-11-19T14:28:13Z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