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d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C42EBE-8C6A-4DE2-8E40-C641CBD009D9}" v="5" dt="2022-12-05T20:24:22.9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86" d="100"/>
          <a:sy n="86" d="100"/>
        </p:scale>
        <p:origin x="3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rik Haubro" userId="S::henrus2_outlook.com#ext#@fhstp.onmicrosoft.com::57dc09cc-cfca-4786-87c2-652a3f0c6874" providerId="AD" clId="Web-{BEC42EBE-8C6A-4DE2-8E40-C641CBD009D9}"/>
    <pc:docChg chg="modSld">
      <pc:chgData name="Henrik Haubro" userId="S::henrus2_outlook.com#ext#@fhstp.onmicrosoft.com::57dc09cc-cfca-4786-87c2-652a3f0c6874" providerId="AD" clId="Web-{BEC42EBE-8C6A-4DE2-8E40-C641CBD009D9}" dt="2022-12-05T20:24:16.984" v="3" actId="20577"/>
      <pc:docMkLst>
        <pc:docMk/>
      </pc:docMkLst>
      <pc:sldChg chg="modSp">
        <pc:chgData name="Henrik Haubro" userId="S::henrus2_outlook.com#ext#@fhstp.onmicrosoft.com::57dc09cc-cfca-4786-87c2-652a3f0c6874" providerId="AD" clId="Web-{BEC42EBE-8C6A-4DE2-8E40-C641CBD009D9}" dt="2022-12-05T20:24:16.984" v="3" actId="20577"/>
        <pc:sldMkLst>
          <pc:docMk/>
          <pc:sldMk cId="1632324440" sldId="273"/>
        </pc:sldMkLst>
        <pc:spChg chg="mod">
          <ac:chgData name="Henrik Haubro" userId="S::henrus2_outlook.com#ext#@fhstp.onmicrosoft.com::57dc09cc-cfca-4786-87c2-652a3f0c6874" providerId="AD" clId="Web-{BEC42EBE-8C6A-4DE2-8E40-C641CBD009D9}" dt="2022-12-05T20:24:16.984" v="3" actId="20577"/>
          <ac:spMkLst>
            <pc:docMk/>
            <pc:sldMk cId="1632324440" sldId="273"/>
            <ac:spMk id="3" creationId="{03E7A2C2-BEB9-43AB-F11C-4B6947A395B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"/>
              <a:t>Mastertekstformat bearbeiten</a:t>
            </a:r>
          </a:p>
          <a:p>
            <a:pPr lvl="1"/>
            <a:r>
              <a:rPr lang="da"/>
              <a:t>Zweite Ebene</a:t>
            </a:r>
          </a:p>
          <a:p>
            <a:pPr lvl="2"/>
            <a:r>
              <a:rPr lang="da"/>
              <a:t>Dritte Ebene</a:t>
            </a:r>
          </a:p>
          <a:p>
            <a:pPr lvl="3"/>
            <a:r>
              <a:rPr lang="da"/>
              <a:t>Vierte Ebene</a:t>
            </a:r>
          </a:p>
          <a:p>
            <a:pPr lvl="4"/>
            <a:r>
              <a:rPr lang="da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da" b="1" dirty="0">
                <a:latin typeface="Arial" panose="020B0604020202020204" pitchFamily="34" charset="0"/>
                <a:cs typeface="Arial" panose="020B0604020202020204" pitchFamily="34" charset="0"/>
              </a:rPr>
              <a:t>Modul privatliv og databeskyttelse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Dagsorden: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da" sz="3600" dirty="0"/>
              <a:t>1. Kryptering af diske og partitioner.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Teoretisk basis: funktionsprincip, krypteringsalgoritmer.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Installation af </a:t>
            </a:r>
            <a:r>
              <a:rPr lang="da" sz="3200" dirty="0" err="1"/>
              <a:t>programmet </a:t>
            </a:r>
            <a:r>
              <a:rPr lang="da" sz="3200" dirty="0"/>
              <a:t>(konfiguration, definering af disken, valg af parametre, generering af nøgler).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da" sz="3600" dirty="0"/>
              <a:t>2. Kryptografi – introduktion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VeraCrypt </a:t>
            </a:r>
            <a:r>
              <a:rPr lang="da" sz="3200" dirty="0"/>
              <a:t>er en gratis open source diskkrypteringssoftware til Windows, Mac OSX og Linux.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VeraCrypt </a:t>
            </a:r>
            <a:r>
              <a:rPr lang="da" sz="3200" dirty="0" err="1"/>
              <a:t>er bragt til dig af </a:t>
            </a:r>
            <a:r>
              <a:rPr lang="da" sz="3200" dirty="0"/>
              <a:t>IDRIX (https://www.idrix.fr) og baseret på TrueCrypt 7.1a.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VeraCrypts </a:t>
            </a:r>
            <a:r>
              <a:rPr lang="da" sz="3200" dirty="0"/>
              <a:t>hovedfunktioner: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Opretter en virtuel krypteret disk i en fil og monterer den som en rigtig disk.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Krypterer en hel partition eller lagerenhed, såsom USB-flashdrev eller harddisk.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VeraCrypts </a:t>
            </a:r>
            <a:r>
              <a:rPr lang="da" sz="3200" dirty="0"/>
              <a:t>hovedfunktioner: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Krypterer en partition eller et drev, hvor Windows er installeret (pre-boot-godkendelse).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Kryptering er automatisk i realtid (on-the-fly) og gennemsigtig.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Parallelisering og pipelining gør det muligt at læse og skrive data lige så hurtigt, som hvis drevet ikke var krypteret.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VeraCrypts </a:t>
            </a:r>
            <a:r>
              <a:rPr lang="da" sz="3200" dirty="0"/>
              <a:t>hovedfunktioner: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Kryptering kan hardwareaccelereres på moderne processorer.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Giver plausibel benægtelse, hvis en modstander tvinger dig til at afsløre adgangskoden: Skjult volumen (steganografi) og skjult operativsystem.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/>
              <a:t>Mere information om funktionerne i VeraCrypt kan findes i dokumentationen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da" sz="3200" dirty="0">
                <a:hlinkClick r:id="rId2"/>
              </a:rPr>
              <a:t>https://www.veracrypt.fr/en/Home.html</a:t>
            </a:r>
            <a:r>
              <a:rPr lang="da" sz="3200" dirty="0"/>
              <a:t> 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da" sz="3600" dirty="0"/>
              <a:t>VeraCrypt muliggør kryptering ved hjælp af følgende algoritmer: AES, Camellia, </a:t>
            </a:r>
            <a:r>
              <a:rPr lang="da" sz="3600" dirty="0" err="1"/>
              <a:t>Kuznyechik </a:t>
            </a:r>
            <a:r>
              <a:rPr lang="da" sz="3600" dirty="0"/>
              <a:t>, Serpent og </a:t>
            </a:r>
            <a:r>
              <a:rPr lang="da" sz="3600" dirty="0" err="1"/>
              <a:t>Twofish </a:t>
            </a:r>
            <a:r>
              <a:rPr lang="da" sz="3600" dirty="0"/>
              <a:t>; samt multiple kryptering med: AES- </a:t>
            </a:r>
            <a:r>
              <a:rPr lang="da" sz="3600" dirty="0" err="1"/>
              <a:t>Twofish </a:t>
            </a:r>
            <a:r>
              <a:rPr lang="da" sz="3600" dirty="0"/>
              <a:t>, AES- </a:t>
            </a:r>
            <a:r>
              <a:rPr lang="da" sz="3600" dirty="0" err="1"/>
              <a:t>Twofish </a:t>
            </a:r>
            <a:r>
              <a:rPr lang="da" sz="3600" dirty="0"/>
              <a:t>-Serpent, Serpent-AES, Serpent- </a:t>
            </a:r>
            <a:r>
              <a:rPr lang="da" sz="3600" dirty="0" err="1"/>
              <a:t>Twofish </a:t>
            </a:r>
            <a:r>
              <a:rPr lang="da" sz="3600" dirty="0"/>
              <a:t>-AES, </a:t>
            </a:r>
            <a:r>
              <a:rPr lang="da" sz="3600" dirty="0" err="1"/>
              <a:t>Twofish </a:t>
            </a:r>
            <a:r>
              <a:rPr lang="da" sz="3600" dirty="0"/>
              <a:t>-Serpent.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1 </a:t>
            </a:r>
            <a:r>
              <a:rPr lang="da" sz="3600" dirty="0"/>
              <a:t>– Åbn guiden til oprettelse af volumen og vælg indstillingen "Opret en krypteret filbeholder"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2 </a:t>
            </a:r>
            <a:r>
              <a:rPr lang="da" sz="3600" dirty="0"/>
              <a:t>- Vælg indstillingen "Standard VeraCrypt volumen"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3 </a:t>
            </a:r>
            <a:r>
              <a:rPr lang="da" sz="3600" dirty="0"/>
              <a:t>– Angiv lydstyrkeplacering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4 </a:t>
            </a:r>
            <a:r>
              <a:rPr lang="da" sz="3600" dirty="0"/>
              <a:t>– Vælg en krypteringsalgoritme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5 </a:t>
            </a:r>
            <a:r>
              <a:rPr lang="da" sz="3600" dirty="0"/>
              <a:t>– Angiv volumenstørrelse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6 </a:t>
            </a:r>
            <a:r>
              <a:rPr lang="da" sz="3600" dirty="0"/>
              <a:t>– Opret volumen-adgangskode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7 </a:t>
            </a:r>
            <a:r>
              <a:rPr lang="da" sz="3600" dirty="0"/>
              <a:t>– Formater volumen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a" sz="3600" b="1" dirty="0"/>
              <a:t>Trin 8 </a:t>
            </a:r>
            <a:r>
              <a:rPr lang="da" sz="3600" dirty="0"/>
              <a:t>– </a:t>
            </a:r>
            <a:r>
              <a:rPr lang="da" sz="3600" dirty="0" err="1"/>
              <a:t>Slutmonitoring</a:t>
            </a:r>
            <a:r>
              <a:rPr lang="da" sz="3600" dirty="0"/>
              <a:t> –Lydstyrke klar til brug.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Se "test"-filen i notesblok</a:t>
            </a:r>
          </a:p>
          <a:p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Sådan </a:t>
            </a:r>
            <a:r>
              <a:rPr lang="da" sz="3600" b="1" dirty="0" err="1"/>
              <a:t>bruges</a:t>
            </a:r>
            <a:r>
              <a:rPr lang="da" sz="3600" b="1" dirty="0"/>
              <a:t> </a:t>
            </a:r>
            <a:r>
              <a:rPr lang="da" sz="3600" b="1" dirty="0" err="1"/>
              <a:t>VeraCrypt </a:t>
            </a:r>
            <a:r>
              <a:rPr lang="da" sz="3600" b="1" dirty="0"/>
              <a:t>?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1 </a:t>
            </a:r>
            <a:r>
              <a:rPr lang="da" sz="3600" dirty="0"/>
              <a:t>– Vælg fil – </a:t>
            </a:r>
            <a:r>
              <a:rPr lang="da" sz="3600" dirty="0" err="1"/>
              <a:t>conatiner</a:t>
            </a:r>
            <a:r>
              <a:rPr lang="da" sz="3600" dirty="0"/>
              <a:t> </a:t>
            </a:r>
            <a:r>
              <a:rPr lang="da" sz="3600" dirty="0" err="1"/>
              <a:t>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2 </a:t>
            </a:r>
            <a:r>
              <a:rPr lang="da" sz="3600" dirty="0"/>
              <a:t>– Vælg drevet ( </a:t>
            </a:r>
            <a:r>
              <a:rPr lang="da" sz="3600" dirty="0" err="1"/>
              <a:t>f.eks</a:t>
            </a:r>
            <a:r>
              <a:rPr lang="da" sz="3600" dirty="0"/>
              <a:t> </a:t>
            </a:r>
            <a:r>
              <a:rPr lang="da" sz="3600" dirty="0" err="1"/>
              <a:t>bogstavet </a:t>
            </a:r>
            <a:r>
              <a:rPr lang="da" sz="3600" dirty="0"/>
              <a:t>K) og </a:t>
            </a:r>
            <a:r>
              <a:rPr lang="da" sz="3600" dirty="0" err="1"/>
              <a:t>tryk på knappen </a:t>
            </a:r>
            <a:r>
              <a:rPr lang="da" sz="3600" dirty="0"/>
              <a:t>"Monter"</a:t>
            </a:r>
          </a:p>
          <a:p>
            <a:endParaRPr lang="pl-PL" sz="3600" dirty="0"/>
          </a:p>
          <a:p>
            <a:r>
              <a:rPr lang="da" sz="3600" b="1" dirty="0"/>
              <a:t>Trin 3 </a:t>
            </a:r>
            <a:r>
              <a:rPr lang="da" sz="3600" dirty="0"/>
              <a:t>– </a:t>
            </a:r>
            <a:r>
              <a:rPr lang="da" sz="3600" dirty="0" err="1"/>
              <a:t>Sæt</a:t>
            </a:r>
            <a:r>
              <a:rPr lang="da" sz="3600" dirty="0"/>
              <a:t> </a:t>
            </a:r>
            <a:r>
              <a:rPr lang="da" sz="3600" dirty="0" err="1"/>
              <a:t>korrekt</a:t>
            </a:r>
            <a:r>
              <a:rPr lang="da" sz="3600" dirty="0"/>
              <a:t> </a:t>
            </a:r>
            <a:r>
              <a:rPr lang="da" sz="3600" dirty="0" err="1"/>
              <a:t>adgangskode </a:t>
            </a:r>
            <a:r>
              <a:rPr lang="da" sz="3600" dirty="0"/>
              <a:t>og </a:t>
            </a:r>
            <a:r>
              <a:rPr lang="da" sz="3600" dirty="0" err="1"/>
              <a:t>tryk på </a:t>
            </a:r>
            <a:r>
              <a:rPr lang="da" sz="3600" dirty="0"/>
              <a:t>OK- </a:t>
            </a:r>
            <a:r>
              <a:rPr lang="da" sz="3600" dirty="0" err="1"/>
              <a:t>knappen</a:t>
            </a:r>
            <a:endParaRPr lang="pl-PL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4 </a:t>
            </a:r>
            <a:r>
              <a:rPr lang="da" sz="3600" dirty="0"/>
              <a:t>– Lydstyrke </a:t>
            </a:r>
            <a:r>
              <a:rPr lang="da" sz="3600" dirty="0" err="1"/>
              <a:t>korrekt</a:t>
            </a:r>
            <a:r>
              <a:rPr lang="da" sz="3600" dirty="0"/>
              <a:t> </a:t>
            </a:r>
            <a:r>
              <a:rPr lang="da" sz="3600" dirty="0" err="1"/>
              <a:t>tilsluttet </a:t>
            </a:r>
            <a:r>
              <a:rPr lang="da" sz="3600" dirty="0"/>
              <a:t>– </a:t>
            </a:r>
            <a:r>
              <a:rPr lang="da" sz="3600" dirty="0" err="1"/>
              <a:t>klar </a:t>
            </a:r>
            <a:r>
              <a:rPr lang="da" sz="3600" dirty="0"/>
              <a:t>til </a:t>
            </a:r>
            <a:r>
              <a:rPr lang="da" sz="3600" dirty="0" err="1"/>
              <a:t>brug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962276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5 </a:t>
            </a:r>
            <a:r>
              <a:rPr lang="da" sz="3600" dirty="0"/>
              <a:t>– </a:t>
            </a:r>
            <a:r>
              <a:rPr lang="da" sz="3600" dirty="0" err="1"/>
              <a:t>Nu</a:t>
            </a:r>
            <a:r>
              <a:rPr lang="da" sz="3600" dirty="0"/>
              <a:t> </a:t>
            </a:r>
            <a:r>
              <a:rPr lang="da" sz="3600" dirty="0" err="1"/>
              <a:t>Du</a:t>
            </a:r>
            <a:r>
              <a:rPr lang="da" sz="3600" dirty="0"/>
              <a:t> </a:t>
            </a:r>
            <a:r>
              <a:rPr lang="da" sz="3600" dirty="0" err="1"/>
              <a:t>har</a:t>
            </a:r>
            <a:r>
              <a:rPr lang="da" sz="3600" dirty="0"/>
              <a:t> </a:t>
            </a:r>
            <a:r>
              <a:rPr lang="da" sz="3600" dirty="0" err="1"/>
              <a:t>ny</a:t>
            </a:r>
            <a:r>
              <a:rPr lang="da" sz="3600" dirty="0"/>
              <a:t> </a:t>
            </a:r>
            <a:r>
              <a:rPr lang="da" sz="3600" dirty="0" err="1"/>
              <a:t>virtuelle</a:t>
            </a:r>
            <a:r>
              <a:rPr lang="da" sz="3600" dirty="0"/>
              <a:t> </a:t>
            </a:r>
            <a:r>
              <a:rPr lang="da" sz="3600" dirty="0" err="1"/>
              <a:t>disk </a:t>
            </a:r>
            <a:r>
              <a:rPr lang="da" sz="3600" dirty="0"/>
              <a:t>i </a:t>
            </a:r>
            <a:r>
              <a:rPr lang="da" sz="3600" dirty="0" err="1"/>
              <a:t>dit </a:t>
            </a:r>
            <a:r>
              <a:rPr lang="da" sz="3600" dirty="0"/>
              <a:t>filsystem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lnSpcReduction="10000"/>
          </a:bodyPr>
          <a:lstStyle/>
          <a:p>
            <a:r>
              <a:rPr lang="da" sz="3600" b="1" dirty="0"/>
              <a:t>Trin 6 </a:t>
            </a:r>
            <a:r>
              <a:rPr lang="da" sz="3600" dirty="0"/>
              <a:t>– </a:t>
            </a:r>
            <a:r>
              <a:rPr lang="da" sz="3500" dirty="0"/>
              <a:t>I den </a:t>
            </a:r>
            <a:r>
              <a:rPr lang="da" sz="3500" dirty="0" err="1"/>
              <a:t>oprettede</a:t>
            </a:r>
            <a:r>
              <a:rPr lang="da" sz="3500" dirty="0"/>
              <a:t> </a:t>
            </a:r>
            <a:r>
              <a:rPr lang="da" sz="3500" dirty="0" err="1"/>
              <a:t>VeraCrypt</a:t>
            </a:r>
            <a:r>
              <a:rPr lang="da" sz="3500" dirty="0"/>
              <a:t> </a:t>
            </a:r>
            <a:r>
              <a:rPr lang="da" sz="3500" dirty="0" err="1"/>
              <a:t>container </a:t>
            </a:r>
            <a:r>
              <a:rPr lang="da" sz="3500" dirty="0"/>
              <a:t>, </a:t>
            </a:r>
            <a:r>
              <a:rPr lang="da" sz="3500" dirty="0" err="1"/>
              <a:t>dig</a:t>
            </a:r>
            <a:r>
              <a:rPr lang="da" sz="3500" dirty="0"/>
              <a:t> </a:t>
            </a:r>
            <a:r>
              <a:rPr lang="da" sz="3500" dirty="0" err="1"/>
              <a:t>kan</a:t>
            </a:r>
            <a:r>
              <a:rPr lang="da" sz="3500" dirty="0"/>
              <a:t> </a:t>
            </a:r>
            <a:r>
              <a:rPr lang="da" sz="3500" dirty="0" err="1"/>
              <a:t>skab</a:t>
            </a:r>
            <a:r>
              <a:rPr lang="da" sz="3500" dirty="0"/>
              <a:t> </a:t>
            </a:r>
            <a:r>
              <a:rPr lang="da" sz="3500" dirty="0" err="1"/>
              <a:t>ny</a:t>
            </a:r>
            <a:r>
              <a:rPr lang="da" sz="3500" dirty="0"/>
              <a:t> </a:t>
            </a:r>
            <a:r>
              <a:rPr lang="da" sz="3500" dirty="0" err="1"/>
              <a:t>mapper </a:t>
            </a:r>
            <a:r>
              <a:rPr lang="da" sz="3500" dirty="0"/>
              <a:t>og </a:t>
            </a:r>
            <a:r>
              <a:rPr lang="da" sz="3500" dirty="0" err="1"/>
              <a:t>evt</a:t>
            </a:r>
            <a:r>
              <a:rPr lang="da" sz="3500" dirty="0"/>
              <a:t> </a:t>
            </a:r>
            <a:r>
              <a:rPr lang="da" sz="3500" dirty="0" err="1"/>
              <a:t>filer </a:t>
            </a:r>
            <a:r>
              <a:rPr lang="da" sz="3500" dirty="0"/>
              <a:t>, </a:t>
            </a:r>
            <a:r>
              <a:rPr lang="da" sz="3500" dirty="0" err="1"/>
              <a:t>huske</a:t>
            </a:r>
            <a:r>
              <a:rPr lang="da" sz="3500" dirty="0"/>
              <a:t> </a:t>
            </a:r>
            <a:r>
              <a:rPr lang="da" sz="3500" dirty="0" err="1"/>
              <a:t>kun </a:t>
            </a:r>
            <a:r>
              <a:rPr lang="da" sz="3500" dirty="0"/>
              <a:t>for at begrænse </a:t>
            </a:r>
            <a:r>
              <a:rPr lang="da" sz="3500" dirty="0" err="1"/>
              <a:t>størrelsen </a:t>
            </a:r>
            <a:r>
              <a:rPr lang="da" sz="3500" dirty="0"/>
              <a:t>af det </a:t>
            </a:r>
            <a:r>
              <a:rPr lang="da" sz="3500" dirty="0" err="1"/>
              <a:t>oprettede</a:t>
            </a:r>
            <a:r>
              <a:rPr lang="da" sz="3500" dirty="0"/>
              <a:t> </a:t>
            </a:r>
            <a:r>
              <a:rPr lang="da" sz="3500" dirty="0" err="1"/>
              <a:t>beholder </a:t>
            </a:r>
            <a:r>
              <a:rPr lang="da" sz="3500" dirty="0"/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092" y="3290558"/>
            <a:ext cx="3172396" cy="351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Kryptering af diske og partitioner – trin-for-trin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da" sz="3600" b="1" dirty="0"/>
              <a:t>Trin 7 </a:t>
            </a:r>
            <a:r>
              <a:rPr lang="da" sz="3600" dirty="0"/>
              <a:t>– Sikker afslutning af arbejdet med VeraCrypt-filen – disk </a:t>
            </a:r>
            <a:r>
              <a:rPr lang="da" sz="3600" i="1" dirty="0" err="1"/>
              <a:t>Afmontere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" sz="3600" b="1" dirty="0"/>
              <a:t>Trin 8 </a:t>
            </a:r>
            <a:r>
              <a:rPr lang="da" sz="3600" dirty="0"/>
              <a:t>– Tryk på knappen t på Afslut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Kryptografi - grundlæggende definitioner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Kryptografi </a:t>
            </a:r>
            <a:r>
              <a:rPr lang="da" sz="3200" dirty="0"/>
              <a:t>- kunsten at beskytte data på en sådan måde, at kun en udpeget person kan læse den. Det implementeres ved hjælp af kryptering. Den omvendte proces til kryptering kaldes dekryptering.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Krypteringsanalyse </a:t>
            </a:r>
            <a:r>
              <a:rPr lang="da" sz="3200" dirty="0"/>
              <a:t>- kunsten at læse krypterede beskeder uden at have de nødvendige tilladelser (nøgle, algoritme) - knække koder.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Kryptologi </a:t>
            </a:r>
            <a:r>
              <a:rPr lang="da" sz="3200" dirty="0"/>
              <a:t>- en kombination af kryptografi og kryptoanalyse.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Kryptografi - grundlæggende definitioner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Kryptogram </a:t>
            </a:r>
            <a:r>
              <a:rPr lang="da" sz="3200" dirty="0"/>
              <a:t>(krypteret information) - det er almindelig information (såkaldt offentlig), der behandles af krypteringsfunktionen til en ulæselig form.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Krypteringsfunktion </a:t>
            </a:r>
            <a:r>
              <a:rPr lang="da" sz="3200" dirty="0"/>
              <a:t>(E) - konverterer (eksplicit) information (M) til ulæselig (krypteret) (C)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da" sz="3200" b="1" dirty="0"/>
              <a:t>Dekrypteringsfunktion </a:t>
            </a:r>
            <a:r>
              <a:rPr lang="da" sz="3200" dirty="0"/>
              <a:t>(D) - konverterer krypteret (ulæselig) information (C) til eksplicit (dekrypteret) information (M).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da" sz="3200" dirty="0"/>
              <a:t>E(M) = C , D(C) = M , D(E(M))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Grundlæggende principper for kryptografi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Modstanderen skal ikke undervurderes.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Sikkerheden i det kryptografiske system må ikke være baseret på algoritmens hemmeligholdelse.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Succesfulde kryptografiske systemer bør ikke justeres.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Grundlæggende principper for kryptografi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da" altLang="pl-PL" sz="3200" dirty="0"/>
              <a:t> Overvej altid muligheden for kryptografiske fejl eller overtrædelse af krypteringsdisciplinen.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da" altLang="pl-PL" sz="3200" dirty="0"/>
              <a:t> Korrekt brug af det kryptografiske system fritager ikke brugen af andre sikkerhedsforanstaltninger.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Grundlæggende krypteringsfejl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Samtidig transmission af hemmelig og åben tekst.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Brug af den samme nøgle til at kryptere to forskellige klartekster.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Brug af to forskellige nøgler til at kryptere den samme klartekst.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da" altLang="pl-PL" sz="3200" dirty="0"/>
              <a:t> Gentagelse af stereotype sætninger i krypteret tekst.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da" dirty="0"/>
              <a:t>Grundlæggende krypteringsfejl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da" altLang="pl-PL" sz="3200" dirty="0"/>
              <a:t>Brug af simple adgangskoder og nøgler.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da" altLang="pl-PL" sz="3200" dirty="0"/>
              <a:t>Brug af korte adgangskoder og nøgler.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da" altLang="pl-PL" sz="3200" dirty="0"/>
              <a:t>Brug af tegnsætningstegn.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da" altLang="pl-PL" sz="2800" dirty="0"/>
              <a:t>Hyppigheden af mellemrum er mindst to gange hyppigheden af den mest almindelige vokal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da" altLang="pl-PL" sz="3200" dirty="0"/>
              <a:t>Stilistisk og stave korrekt.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3AFE5E1C-9385-456D-8901-17EC9F9284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892</Words>
  <Application>Microsoft Office PowerPoint</Application>
  <PresentationFormat>Widescreen</PresentationFormat>
  <Paragraphs>98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</vt:lpstr>
      <vt:lpstr>Modul privatliv og databeskyttelse</vt:lpstr>
      <vt:lpstr>Dagsorden:</vt:lpstr>
      <vt:lpstr>Kryptering af diske og partitioner</vt:lpstr>
      <vt:lpstr>Kryptering af diske og partitioner</vt:lpstr>
      <vt:lpstr>Kryptering af diske og partitioner</vt:lpstr>
      <vt:lpstr>Kryptering af diske og partitioner</vt:lpstr>
      <vt:lpstr>Kryptering af diske og partitioner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Kryptering af diske og partitioner – trin-for-trin</vt:lpstr>
      <vt:lpstr>Kryptografi - grundlæggende definitioner</vt:lpstr>
      <vt:lpstr>Kryptografi - grundlæggende definitioner</vt:lpstr>
      <vt:lpstr>Grundlæggende principper for kryptografi</vt:lpstr>
      <vt:lpstr>Grundlæggende principper for kryptografi</vt:lpstr>
      <vt:lpstr>Grundlæggende krypteringsfejl</vt:lpstr>
      <vt:lpstr>Grundlæggende krypteringsfejl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Henrik Petersen</cp:lastModifiedBy>
  <cp:revision>26</cp:revision>
  <dcterms:created xsi:type="dcterms:W3CDTF">2022-10-31T15:14:22Z</dcterms:created>
  <dcterms:modified xsi:type="dcterms:W3CDTF">2022-12-05T20:24:26Z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  <property fmtid="{D5CDD505-2E9C-101B-9397-08002B2CF9AE}" pid="3" name="MediaServiceImageTags">
    <vt:lpwstr/>
  </property>
</Properties>
</file>